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</p:sldMasterIdLst>
  <p:notesMasterIdLst>
    <p:notesMasterId r:id="rId8"/>
  </p:notesMasterIdLst>
  <p:handoutMasterIdLst>
    <p:handoutMasterId r:id="rId9"/>
  </p:handoutMasterIdLst>
  <p:sldIdLst>
    <p:sldId id="256" r:id="rId5"/>
    <p:sldId id="257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26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262" algn="l" defTabSz="91426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524" algn="l" defTabSz="91426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656" algn="l" defTabSz="91426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787" algn="l" defTabSz="91426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918" algn="l" defTabSz="91426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7049" algn="l" defTabSz="91426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1683"/>
    <a:srgbClr val="0082CA"/>
    <a:srgbClr val="F2F2F2"/>
    <a:srgbClr val="EAEAEA"/>
    <a:srgbClr val="E7E7E7"/>
    <a:srgbClr val="F48800"/>
    <a:srgbClr val="274781"/>
    <a:srgbClr val="E58200"/>
    <a:srgbClr val="CCCCCC"/>
    <a:srgbClr val="DA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27" autoAdjust="0"/>
  </p:normalViewPr>
  <p:slideViewPr>
    <p:cSldViewPr snapToGrid="0" snapToObjects="1">
      <p:cViewPr varScale="1">
        <p:scale>
          <a:sx n="82" d="100"/>
          <a:sy n="82" d="100"/>
        </p:scale>
        <p:origin x="82" y="163"/>
      </p:cViewPr>
      <p:guideLst>
        <p:guide orient="horz" pos="2069"/>
        <p:guide pos="3840"/>
        <p:guide pos="1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2299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C3D617-285A-4A43-9A42-AAF3A68A34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57427-7EA1-E242-AAF1-CE014E41F3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F3995-C6FA-7646-8874-F2940FAA80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13A3A-6155-D14E-9343-612E6DF1D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28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1207F-8C95-884F-851D-C369F5C42C6D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3C3A8-9D3D-AD41-9DC7-C759B2692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03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2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4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6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7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18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49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 Slide Layout">
    <p:bg>
      <p:bgPr>
        <a:blipFill dpi="0" rotWithShape="1">
          <a:blip r:embed="rId2">
            <a:alphaModFix amt="1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1194290-F3EC-4F06-AD30-DE97467E0018}"/>
              </a:ext>
            </a:extLst>
          </p:cNvPr>
          <p:cNvSpPr/>
          <p:nvPr userDrawn="1"/>
        </p:nvSpPr>
        <p:spPr>
          <a:xfrm rot="21119384">
            <a:off x="-233606" y="-828191"/>
            <a:ext cx="12420809" cy="2468036"/>
          </a:xfrm>
          <a:custGeom>
            <a:avLst/>
            <a:gdLst>
              <a:gd name="connsiteX0" fmla="*/ 0 w 12868496"/>
              <a:gd name="connsiteY0" fmla="*/ 0 h 2447915"/>
              <a:gd name="connsiteX1" fmla="*/ 12868496 w 12868496"/>
              <a:gd name="connsiteY1" fmla="*/ 0 h 2447915"/>
              <a:gd name="connsiteX2" fmla="*/ 12868496 w 12868496"/>
              <a:gd name="connsiteY2" fmla="*/ 2447915 h 2447915"/>
              <a:gd name="connsiteX3" fmla="*/ 0 w 12868496"/>
              <a:gd name="connsiteY3" fmla="*/ 2447915 h 2447915"/>
              <a:gd name="connsiteX4" fmla="*/ 0 w 12868496"/>
              <a:gd name="connsiteY4" fmla="*/ 0 h 2447915"/>
              <a:gd name="connsiteX0" fmla="*/ 0 w 12868496"/>
              <a:gd name="connsiteY0" fmla="*/ 0 h 2537268"/>
              <a:gd name="connsiteX1" fmla="*/ 12868496 w 12868496"/>
              <a:gd name="connsiteY1" fmla="*/ 0 h 2537268"/>
              <a:gd name="connsiteX2" fmla="*/ 12868496 w 12868496"/>
              <a:gd name="connsiteY2" fmla="*/ 2447915 h 2537268"/>
              <a:gd name="connsiteX3" fmla="*/ 429893 w 12868496"/>
              <a:gd name="connsiteY3" fmla="*/ 2537268 h 2537268"/>
              <a:gd name="connsiteX4" fmla="*/ 0 w 12868496"/>
              <a:gd name="connsiteY4" fmla="*/ 0 h 2537268"/>
              <a:gd name="connsiteX0" fmla="*/ 368837 w 12438603"/>
              <a:gd name="connsiteY0" fmla="*/ 612582 h 2537268"/>
              <a:gd name="connsiteX1" fmla="*/ 12438603 w 12438603"/>
              <a:gd name="connsiteY1" fmla="*/ 0 h 2537268"/>
              <a:gd name="connsiteX2" fmla="*/ 12438603 w 12438603"/>
              <a:gd name="connsiteY2" fmla="*/ 2447915 h 2537268"/>
              <a:gd name="connsiteX3" fmla="*/ 0 w 12438603"/>
              <a:gd name="connsiteY3" fmla="*/ 2537268 h 2537268"/>
              <a:gd name="connsiteX4" fmla="*/ 368837 w 12438603"/>
              <a:gd name="connsiteY4" fmla="*/ 612582 h 2537268"/>
              <a:gd name="connsiteX0" fmla="*/ 383778 w 12438603"/>
              <a:gd name="connsiteY0" fmla="*/ 27935 h 2537268"/>
              <a:gd name="connsiteX1" fmla="*/ 12438603 w 12438603"/>
              <a:gd name="connsiteY1" fmla="*/ 0 h 2537268"/>
              <a:gd name="connsiteX2" fmla="*/ 12438603 w 12438603"/>
              <a:gd name="connsiteY2" fmla="*/ 2447915 h 2537268"/>
              <a:gd name="connsiteX3" fmla="*/ 0 w 12438603"/>
              <a:gd name="connsiteY3" fmla="*/ 2537268 h 2537268"/>
              <a:gd name="connsiteX4" fmla="*/ 383778 w 12438603"/>
              <a:gd name="connsiteY4" fmla="*/ 27935 h 2537268"/>
              <a:gd name="connsiteX0" fmla="*/ 364914 w 12419739"/>
              <a:gd name="connsiteY0" fmla="*/ 27935 h 2539924"/>
              <a:gd name="connsiteX1" fmla="*/ 12419739 w 12419739"/>
              <a:gd name="connsiteY1" fmla="*/ 0 h 2539924"/>
              <a:gd name="connsiteX2" fmla="*/ 12419739 w 12419739"/>
              <a:gd name="connsiteY2" fmla="*/ 2447915 h 2539924"/>
              <a:gd name="connsiteX3" fmla="*/ 0 w 12419739"/>
              <a:gd name="connsiteY3" fmla="*/ 2539924 h 2539924"/>
              <a:gd name="connsiteX4" fmla="*/ 364914 w 12419739"/>
              <a:gd name="connsiteY4" fmla="*/ 27935 h 2539924"/>
              <a:gd name="connsiteX0" fmla="*/ 364914 w 12419739"/>
              <a:gd name="connsiteY0" fmla="*/ 27935 h 2539924"/>
              <a:gd name="connsiteX1" fmla="*/ 12419739 w 12419739"/>
              <a:gd name="connsiteY1" fmla="*/ 0 h 2539924"/>
              <a:gd name="connsiteX2" fmla="*/ 12349411 w 12419739"/>
              <a:gd name="connsiteY2" fmla="*/ 2438018 h 2539924"/>
              <a:gd name="connsiteX3" fmla="*/ 0 w 12419739"/>
              <a:gd name="connsiteY3" fmla="*/ 2539924 h 2539924"/>
              <a:gd name="connsiteX4" fmla="*/ 364914 w 12419739"/>
              <a:gd name="connsiteY4" fmla="*/ 27935 h 2539924"/>
              <a:gd name="connsiteX0" fmla="*/ 364914 w 12387988"/>
              <a:gd name="connsiteY0" fmla="*/ 0 h 2511989"/>
              <a:gd name="connsiteX1" fmla="*/ 12387988 w 12387988"/>
              <a:gd name="connsiteY1" fmla="*/ 1599253 h 2511989"/>
              <a:gd name="connsiteX2" fmla="*/ 12349411 w 12387988"/>
              <a:gd name="connsiteY2" fmla="*/ 2410083 h 2511989"/>
              <a:gd name="connsiteX3" fmla="*/ 0 w 12387988"/>
              <a:gd name="connsiteY3" fmla="*/ 2511989 h 2511989"/>
              <a:gd name="connsiteX4" fmla="*/ 364914 w 12387988"/>
              <a:gd name="connsiteY4" fmla="*/ 0 h 2511989"/>
              <a:gd name="connsiteX0" fmla="*/ 364914 w 12426995"/>
              <a:gd name="connsiteY0" fmla="*/ 0 h 2511989"/>
              <a:gd name="connsiteX1" fmla="*/ 12426995 w 12426995"/>
              <a:gd name="connsiteY1" fmla="*/ 1640602 h 2511989"/>
              <a:gd name="connsiteX2" fmla="*/ 12349411 w 12426995"/>
              <a:gd name="connsiteY2" fmla="*/ 2410083 h 2511989"/>
              <a:gd name="connsiteX3" fmla="*/ 0 w 12426995"/>
              <a:gd name="connsiteY3" fmla="*/ 2511989 h 2511989"/>
              <a:gd name="connsiteX4" fmla="*/ 364914 w 12426995"/>
              <a:gd name="connsiteY4" fmla="*/ 0 h 2511989"/>
              <a:gd name="connsiteX0" fmla="*/ 364914 w 12426995"/>
              <a:gd name="connsiteY0" fmla="*/ 0 h 2511989"/>
              <a:gd name="connsiteX1" fmla="*/ 12426995 w 12426995"/>
              <a:gd name="connsiteY1" fmla="*/ 1640602 h 2511989"/>
              <a:gd name="connsiteX2" fmla="*/ 12338146 w 12426995"/>
              <a:gd name="connsiteY2" fmla="*/ 2426428 h 2511989"/>
              <a:gd name="connsiteX3" fmla="*/ 0 w 12426995"/>
              <a:gd name="connsiteY3" fmla="*/ 2511989 h 2511989"/>
              <a:gd name="connsiteX4" fmla="*/ 364914 w 12426995"/>
              <a:gd name="connsiteY4" fmla="*/ 0 h 2511989"/>
              <a:gd name="connsiteX0" fmla="*/ 364914 w 12426995"/>
              <a:gd name="connsiteY0" fmla="*/ 0 h 2511989"/>
              <a:gd name="connsiteX1" fmla="*/ 12426995 w 12426995"/>
              <a:gd name="connsiteY1" fmla="*/ 1640602 h 2511989"/>
              <a:gd name="connsiteX2" fmla="*/ 12310536 w 12426995"/>
              <a:gd name="connsiteY2" fmla="*/ 2431507 h 2511989"/>
              <a:gd name="connsiteX3" fmla="*/ 0 w 12426995"/>
              <a:gd name="connsiteY3" fmla="*/ 2511989 h 2511989"/>
              <a:gd name="connsiteX4" fmla="*/ 364914 w 12426995"/>
              <a:gd name="connsiteY4" fmla="*/ 0 h 2511989"/>
              <a:gd name="connsiteX0" fmla="*/ 330986 w 12393067"/>
              <a:gd name="connsiteY0" fmla="*/ 0 h 2525729"/>
              <a:gd name="connsiteX1" fmla="*/ 12393067 w 12393067"/>
              <a:gd name="connsiteY1" fmla="*/ 1640602 h 2525729"/>
              <a:gd name="connsiteX2" fmla="*/ 12276608 w 12393067"/>
              <a:gd name="connsiteY2" fmla="*/ 2431507 h 2525729"/>
              <a:gd name="connsiteX3" fmla="*/ 0 w 12393067"/>
              <a:gd name="connsiteY3" fmla="*/ 2525729 h 2525729"/>
              <a:gd name="connsiteX4" fmla="*/ 330986 w 12393067"/>
              <a:gd name="connsiteY4" fmla="*/ 0 h 2525729"/>
              <a:gd name="connsiteX0" fmla="*/ 366151 w 12428232"/>
              <a:gd name="connsiteY0" fmla="*/ 0 h 2520781"/>
              <a:gd name="connsiteX1" fmla="*/ 12428232 w 12428232"/>
              <a:gd name="connsiteY1" fmla="*/ 1640602 h 2520781"/>
              <a:gd name="connsiteX2" fmla="*/ 12311773 w 12428232"/>
              <a:gd name="connsiteY2" fmla="*/ 2431507 h 2520781"/>
              <a:gd name="connsiteX3" fmla="*/ 0 w 12428232"/>
              <a:gd name="connsiteY3" fmla="*/ 2520781 h 2520781"/>
              <a:gd name="connsiteX4" fmla="*/ 366151 w 12428232"/>
              <a:gd name="connsiteY4" fmla="*/ 0 h 2520781"/>
              <a:gd name="connsiteX0" fmla="*/ 342383 w 12404464"/>
              <a:gd name="connsiteY0" fmla="*/ 0 h 2479301"/>
              <a:gd name="connsiteX1" fmla="*/ 12404464 w 12404464"/>
              <a:gd name="connsiteY1" fmla="*/ 1640602 h 2479301"/>
              <a:gd name="connsiteX2" fmla="*/ 12288005 w 12404464"/>
              <a:gd name="connsiteY2" fmla="*/ 2431507 h 2479301"/>
              <a:gd name="connsiteX3" fmla="*/ 0 w 12404464"/>
              <a:gd name="connsiteY3" fmla="*/ 2479301 h 2479301"/>
              <a:gd name="connsiteX4" fmla="*/ 342383 w 12404464"/>
              <a:gd name="connsiteY4" fmla="*/ 0 h 2479301"/>
              <a:gd name="connsiteX0" fmla="*/ 358728 w 12420809"/>
              <a:gd name="connsiteY0" fmla="*/ 0 h 2468036"/>
              <a:gd name="connsiteX1" fmla="*/ 12420809 w 12420809"/>
              <a:gd name="connsiteY1" fmla="*/ 1640602 h 2468036"/>
              <a:gd name="connsiteX2" fmla="*/ 12304350 w 12420809"/>
              <a:gd name="connsiteY2" fmla="*/ 2431507 h 2468036"/>
              <a:gd name="connsiteX3" fmla="*/ 0 w 12420809"/>
              <a:gd name="connsiteY3" fmla="*/ 2468036 h 2468036"/>
              <a:gd name="connsiteX4" fmla="*/ 358728 w 12420809"/>
              <a:gd name="connsiteY4" fmla="*/ 0 h 2468036"/>
              <a:gd name="connsiteX0" fmla="*/ 358728 w 12420809"/>
              <a:gd name="connsiteY0" fmla="*/ 0 h 2468036"/>
              <a:gd name="connsiteX1" fmla="*/ 12420809 w 12420809"/>
              <a:gd name="connsiteY1" fmla="*/ 1640602 h 2468036"/>
              <a:gd name="connsiteX2" fmla="*/ 12330723 w 12420809"/>
              <a:gd name="connsiteY2" fmla="*/ 2435218 h 2468036"/>
              <a:gd name="connsiteX3" fmla="*/ 0 w 12420809"/>
              <a:gd name="connsiteY3" fmla="*/ 2468036 h 2468036"/>
              <a:gd name="connsiteX4" fmla="*/ 358728 w 12420809"/>
              <a:gd name="connsiteY4" fmla="*/ 0 h 2468036"/>
              <a:gd name="connsiteX0" fmla="*/ 358728 w 12420809"/>
              <a:gd name="connsiteY0" fmla="*/ 0 h 2468036"/>
              <a:gd name="connsiteX1" fmla="*/ 12420809 w 12420809"/>
              <a:gd name="connsiteY1" fmla="*/ 1640602 h 2468036"/>
              <a:gd name="connsiteX2" fmla="*/ 12304350 w 12420809"/>
              <a:gd name="connsiteY2" fmla="*/ 2431507 h 2468036"/>
              <a:gd name="connsiteX3" fmla="*/ 0 w 12420809"/>
              <a:gd name="connsiteY3" fmla="*/ 2468036 h 2468036"/>
              <a:gd name="connsiteX4" fmla="*/ 358728 w 12420809"/>
              <a:gd name="connsiteY4" fmla="*/ 0 h 2468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20809" h="2468036">
                <a:moveTo>
                  <a:pt x="358728" y="0"/>
                </a:moveTo>
                <a:lnTo>
                  <a:pt x="12420809" y="1640602"/>
                </a:lnTo>
                <a:lnTo>
                  <a:pt x="12304350" y="2431507"/>
                </a:lnTo>
                <a:lnTo>
                  <a:pt x="0" y="2468036"/>
                </a:lnTo>
                <a:lnTo>
                  <a:pt x="358728" y="0"/>
                </a:lnTo>
                <a:close/>
              </a:path>
            </a:pathLst>
          </a:custGeom>
          <a:gradFill>
            <a:gsLst>
              <a:gs pos="0">
                <a:srgbClr val="0071C0"/>
              </a:gs>
              <a:gs pos="100000">
                <a:srgbClr val="D10071"/>
              </a:gs>
            </a:gsLst>
            <a:lin ang="0" scaled="0"/>
          </a:gradFill>
          <a:ln>
            <a:solidFill>
              <a:schemeClr val="accent1">
                <a:shade val="50000"/>
                <a:alpha val="86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CF3E5-97C3-4A69-BE78-80B7CA03E1BE}"/>
              </a:ext>
            </a:extLst>
          </p:cNvPr>
          <p:cNvSpPr txBox="1"/>
          <p:nvPr userDrawn="1"/>
        </p:nvSpPr>
        <p:spPr>
          <a:xfrm>
            <a:off x="0" y="6316309"/>
            <a:ext cx="1219768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endParaRPr lang="en-GB" sz="1600" b="1" i="1" dirty="0">
              <a:solidFill>
                <a:schemeClr val="bg1"/>
              </a:solidFill>
              <a:effectLst/>
              <a:latin typeface="Brush Script MT" panose="03060802040406070304" pitchFamily="66" charset="0"/>
              <a:ea typeface="Times New Roman" panose="02020603050405020304" pitchFamily="18" charset="0"/>
              <a:cs typeface="Montserrat" panose="00000500000000000000" pitchFamily="2" charset="0"/>
            </a:endParaRPr>
          </a:p>
          <a:p>
            <a:pPr algn="ctr"/>
            <a:endParaRPr lang="en-GB" sz="1600" b="1" i="1" dirty="0">
              <a:solidFill>
                <a:schemeClr val="bg1"/>
              </a:solidFill>
            </a:endParaRPr>
          </a:p>
        </p:txBody>
      </p:sp>
      <p:sp>
        <p:nvSpPr>
          <p:cNvPr id="5" name="Triangle 5">
            <a:extLst>
              <a:ext uri="{FF2B5EF4-FFF2-40B4-BE49-F238E27FC236}">
                <a16:creationId xmlns:a16="http://schemas.microsoft.com/office/drawing/2014/main" id="{EC14C0BC-A4A4-4456-8041-DE0B3BCC9F74}"/>
              </a:ext>
            </a:extLst>
          </p:cNvPr>
          <p:cNvSpPr/>
          <p:nvPr userDrawn="1"/>
        </p:nvSpPr>
        <p:spPr>
          <a:xfrm rot="16200000">
            <a:off x="11729438" y="6356569"/>
            <a:ext cx="498809" cy="433233"/>
          </a:xfrm>
          <a:prstGeom prst="triangle">
            <a:avLst/>
          </a:prstGeom>
          <a:solidFill>
            <a:srgbClr val="DF1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21C3B-44DE-49C3-82EC-8BE43627A896}"/>
              </a:ext>
            </a:extLst>
          </p:cNvPr>
          <p:cNvSpPr txBox="1"/>
          <p:nvPr userDrawn="1"/>
        </p:nvSpPr>
        <p:spPr>
          <a:xfrm>
            <a:off x="9161756" y="6465463"/>
            <a:ext cx="27273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© Essential Canine Life Skills Ltd. All rights reserved.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5EE04-D935-4658-8A14-02410458584C}"/>
              </a:ext>
            </a:extLst>
          </p:cNvPr>
          <p:cNvSpPr txBox="1"/>
          <p:nvPr userDrawn="1"/>
        </p:nvSpPr>
        <p:spPr>
          <a:xfrm>
            <a:off x="11817715" y="6465463"/>
            <a:ext cx="4332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4440825-BB03-4D05-873F-7B3D4F089DDB}" type="slidenum">
              <a:rPr lang="en-GB" sz="900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en-GB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A75AF75-4B6A-4C66-BDC6-7BB6E54CB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6" y="6360285"/>
            <a:ext cx="923278" cy="4405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1BD367-AD59-4782-AF9C-7ECB79896047}"/>
              </a:ext>
            </a:extLst>
          </p:cNvPr>
          <p:cNvSpPr txBox="1"/>
          <p:nvPr userDrawn="1"/>
        </p:nvSpPr>
        <p:spPr>
          <a:xfrm>
            <a:off x="3897297" y="6360925"/>
            <a:ext cx="341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Brush Script MT" panose="03060802040406070304" pitchFamily="66" charset="0"/>
              </a:rPr>
              <a:t>‘More than just a Dog Trainer’</a:t>
            </a:r>
          </a:p>
        </p:txBody>
      </p:sp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94CA4E27-6EE8-43DC-9CC6-57A4675342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98" y="478846"/>
            <a:ext cx="2284003" cy="2284003"/>
          </a:xfrm>
          <a:prstGeom prst="rect">
            <a:avLst/>
          </a:prstGeom>
        </p:spPr>
      </p:pic>
      <p:sp>
        <p:nvSpPr>
          <p:cNvPr id="29" name="Text Box 59">
            <a:extLst>
              <a:ext uri="{FF2B5EF4-FFF2-40B4-BE49-F238E27FC236}">
                <a16:creationId xmlns:a16="http://schemas.microsoft.com/office/drawing/2014/main" id="{6711B4F9-E2E2-4ADA-9D94-2B73777ABF31}"/>
              </a:ext>
            </a:extLst>
          </p:cNvPr>
          <p:cNvSpPr txBox="1"/>
          <p:nvPr userDrawn="1"/>
        </p:nvSpPr>
        <p:spPr>
          <a:xfrm>
            <a:off x="3725723" y="4936303"/>
            <a:ext cx="4502150" cy="80645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12500"/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985" indent="-6985">
              <a:lnSpc>
                <a:spcPct val="120000"/>
              </a:lnSpc>
              <a:spcAft>
                <a:spcPts val="1200"/>
              </a:spcAft>
            </a:pPr>
            <a:r>
              <a:rPr lang="en-GB" sz="3600" i="1">
                <a:solidFill>
                  <a:srgbClr val="44546A"/>
                </a:solidFill>
                <a:effectLst/>
                <a:latin typeface="Brush Script MT" panose="030608020404060703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‘Together We Can Achieve’</a:t>
            </a:r>
            <a:endParaRPr lang="en-GB" sz="1400">
              <a:solidFill>
                <a:srgbClr val="44546A"/>
              </a:solidFill>
              <a:effectLst/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43B1AB4A-B2FC-4D47-A5CD-9ECF3DA3A1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705" y="855587"/>
            <a:ext cx="4700587" cy="5160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7D74688F-9591-4D22-9354-8AF683CD7B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5410"/>
            <a:ext cx="12192000" cy="590931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 defTabSz="914262"/>
            <a:r>
              <a:rPr lang="en-GB" dirty="0"/>
              <a:t>HEADLINE TITLE</a:t>
            </a:r>
          </a:p>
        </p:txBody>
      </p:sp>
    </p:spTree>
    <p:extLst>
      <p:ext uri="{BB962C8B-B14F-4D97-AF65-F5344CB8AC3E}">
        <p14:creationId xmlns:p14="http://schemas.microsoft.com/office/powerpoint/2010/main" val="2453496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lank Layout">
    <p:bg>
      <p:bgPr>
        <a:blipFill dpi="0" rotWithShape="1">
          <a:blip r:embed="rId2">
            <a:alphaModFix amt="11000"/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ACF3E5-97C3-4A69-BE78-80B7CA03E1BE}"/>
              </a:ext>
            </a:extLst>
          </p:cNvPr>
          <p:cNvSpPr txBox="1"/>
          <p:nvPr userDrawn="1"/>
        </p:nvSpPr>
        <p:spPr>
          <a:xfrm>
            <a:off x="0" y="6316309"/>
            <a:ext cx="1219768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endParaRPr lang="en-GB" sz="1600" b="1" i="1" dirty="0">
              <a:solidFill>
                <a:schemeClr val="bg1"/>
              </a:solidFill>
              <a:effectLst/>
              <a:latin typeface="Brush Script MT" panose="03060802040406070304" pitchFamily="66" charset="0"/>
              <a:ea typeface="Times New Roman" panose="02020603050405020304" pitchFamily="18" charset="0"/>
              <a:cs typeface="Montserrat" panose="00000500000000000000" pitchFamily="2" charset="0"/>
            </a:endParaRPr>
          </a:p>
          <a:p>
            <a:pPr algn="ctr"/>
            <a:endParaRPr lang="en-GB" sz="1600" b="1" i="1" dirty="0">
              <a:solidFill>
                <a:schemeClr val="bg1"/>
              </a:solidFill>
            </a:endParaRPr>
          </a:p>
        </p:txBody>
      </p:sp>
      <p:sp>
        <p:nvSpPr>
          <p:cNvPr id="5" name="Triangle 5">
            <a:extLst>
              <a:ext uri="{FF2B5EF4-FFF2-40B4-BE49-F238E27FC236}">
                <a16:creationId xmlns:a16="http://schemas.microsoft.com/office/drawing/2014/main" id="{EC14C0BC-A4A4-4456-8041-DE0B3BCC9F74}"/>
              </a:ext>
            </a:extLst>
          </p:cNvPr>
          <p:cNvSpPr/>
          <p:nvPr userDrawn="1"/>
        </p:nvSpPr>
        <p:spPr>
          <a:xfrm rot="16200000">
            <a:off x="11729438" y="6356569"/>
            <a:ext cx="498809" cy="433233"/>
          </a:xfrm>
          <a:prstGeom prst="triangle">
            <a:avLst/>
          </a:prstGeom>
          <a:solidFill>
            <a:srgbClr val="DF1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21C3B-44DE-49C3-82EC-8BE43627A896}"/>
              </a:ext>
            </a:extLst>
          </p:cNvPr>
          <p:cNvSpPr txBox="1"/>
          <p:nvPr userDrawn="1"/>
        </p:nvSpPr>
        <p:spPr>
          <a:xfrm>
            <a:off x="9161756" y="6465463"/>
            <a:ext cx="27273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© Essential Canine Life Skills Ltd. All rights reserved.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5EE04-D935-4658-8A14-02410458584C}"/>
              </a:ext>
            </a:extLst>
          </p:cNvPr>
          <p:cNvSpPr txBox="1"/>
          <p:nvPr userDrawn="1"/>
        </p:nvSpPr>
        <p:spPr>
          <a:xfrm>
            <a:off x="11817715" y="6465463"/>
            <a:ext cx="4332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4440825-BB03-4D05-873F-7B3D4F089DDB}" type="slidenum">
              <a:rPr lang="en-GB" sz="900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en-GB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A75AF75-4B6A-4C66-BDC6-7BB6E54CB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6" y="6360285"/>
            <a:ext cx="923278" cy="4405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1BD367-AD59-4782-AF9C-7ECB79896047}"/>
              </a:ext>
            </a:extLst>
          </p:cNvPr>
          <p:cNvSpPr txBox="1"/>
          <p:nvPr userDrawn="1"/>
        </p:nvSpPr>
        <p:spPr>
          <a:xfrm>
            <a:off x="3897297" y="6360925"/>
            <a:ext cx="341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Brush Script MT" panose="03060802040406070304" pitchFamily="66" charset="0"/>
              </a:rPr>
              <a:t>‘More than just a Dog Trainer’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89F0961-A91C-4FC8-93CE-24535DFD52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2" y="-34432"/>
            <a:ext cx="12195459" cy="729882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HEADLINE TITLE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379A288-3621-40C6-9F14-4C2AE1C4BD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2" y="766040"/>
            <a:ext cx="12195459" cy="369332"/>
          </a:xfrm>
          <a:noFill/>
        </p:spPr>
        <p:txBody>
          <a:bodyPr wrap="square">
            <a:spAutoFit/>
          </a:bodyPr>
          <a:lstStyle>
            <a:lvl1pPr>
              <a:defRPr lang="en-GB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SUB-TITLE GOES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993BDC6-3B55-4076-91E9-4E3768376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5275" y="4495800"/>
            <a:ext cx="11593795" cy="1720284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GB" dirty="0"/>
              <a:t>Text goes here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133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FB4648B-517A-490C-9CC2-46360A43BE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2158" y="1195865"/>
            <a:ext cx="6481002" cy="369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DF1683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0ABA918-67AA-4F0C-8811-B70EA0D6CA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2" y="-34432"/>
            <a:ext cx="12195459" cy="729882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HEADLINE TITLE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063EB94-338C-449D-96CE-2DC2927CA8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2" y="766040"/>
            <a:ext cx="12195459" cy="369332"/>
          </a:xfrm>
          <a:noFill/>
        </p:spPr>
        <p:txBody>
          <a:bodyPr wrap="square">
            <a:spAutoFit/>
          </a:bodyPr>
          <a:lstStyle>
            <a:lvl1pPr>
              <a:defRPr lang="en-GB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SUB-TITLE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C2580-4A61-49F1-8B24-9C7D869199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2157" y="1909693"/>
            <a:ext cx="8106225" cy="2012859"/>
          </a:xfrm>
          <a:noFill/>
        </p:spPr>
        <p:txBody>
          <a:bodyPr wrap="square" lIns="0" tIns="0" rIns="0" bIns="0">
            <a:spAutoFit/>
          </a:bodyPr>
          <a:lstStyle>
            <a:lvl1pPr>
              <a:defRPr lang="en-US" sz="1600" baseline="0" dirty="0">
                <a:latin typeface="Montserrat" panose="00000500000000000000" pitchFamily="2" charset="0"/>
                <a:cs typeface="Arial" panose="020B0604020202020204" pitchFamily="34" charset="0"/>
              </a:defRPr>
            </a:lvl1pPr>
          </a:lstStyle>
          <a:p>
            <a:pPr lvl="0">
              <a:buFontTx/>
            </a:pPr>
            <a:r>
              <a:rPr lang="en-US" dirty="0"/>
              <a:t>SECTION TITLE				01</a:t>
            </a:r>
          </a:p>
          <a:p>
            <a:pPr lvl="0">
              <a:buFontTx/>
            </a:pPr>
            <a:r>
              <a:rPr lang="en-US" dirty="0"/>
              <a:t>SECTION TITLE				02</a:t>
            </a:r>
          </a:p>
          <a:p>
            <a:pPr lvl="0">
              <a:buFontTx/>
            </a:pPr>
            <a:r>
              <a:rPr lang="en-US" dirty="0"/>
              <a:t>SECTION TITLE				03</a:t>
            </a:r>
          </a:p>
          <a:p>
            <a:pPr lvl="0">
              <a:buFontTx/>
            </a:pPr>
            <a:r>
              <a:rPr lang="en-US" dirty="0"/>
              <a:t>SECTION TITLE				04</a:t>
            </a:r>
          </a:p>
          <a:p>
            <a:pPr lvl="0">
              <a:buFontTx/>
            </a:pPr>
            <a:r>
              <a:rPr lang="en-US" dirty="0"/>
              <a:t>SECTION TITLE				05</a:t>
            </a:r>
          </a:p>
          <a:p>
            <a:pPr lvl="0">
              <a:buFontTx/>
            </a:pPr>
            <a:r>
              <a:rPr lang="en-US" dirty="0"/>
              <a:t>SECTION TITLE				06</a:t>
            </a:r>
          </a:p>
          <a:p>
            <a:pPr lvl="0">
              <a:buFontTx/>
            </a:pPr>
            <a:r>
              <a:rPr lang="en-US" dirty="0"/>
              <a:t>SECTION TITLE				07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|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4972B58-22A8-4269-8E00-A00E1D4ECD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2" y="-34432"/>
            <a:ext cx="12195459" cy="729882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HEADLINE 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462169-8D26-4463-88E8-1B8B09A183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2" y="766040"/>
            <a:ext cx="12195459" cy="369332"/>
          </a:xfrm>
          <a:noFill/>
        </p:spPr>
        <p:txBody>
          <a:bodyPr wrap="square">
            <a:spAutoFit/>
          </a:bodyPr>
          <a:lstStyle>
            <a:lvl1pPr>
              <a:defRPr lang="en-GB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SUB-TITLE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DF0DE-C0BD-477F-B3B3-CD2E08D0B5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683" y="1328356"/>
            <a:ext cx="10821988" cy="4737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516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| 3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C455AF-F917-48DC-A3C9-962E13CE10A5}"/>
              </a:ext>
            </a:extLst>
          </p:cNvPr>
          <p:cNvCxnSpPr>
            <a:cxnSpLocks/>
          </p:cNvCxnSpPr>
          <p:nvPr userDrawn="1"/>
        </p:nvCxnSpPr>
        <p:spPr>
          <a:xfrm>
            <a:off x="-2391965" y="2806424"/>
            <a:ext cx="10963790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99B8B5E-CAD7-4C1A-8A1C-F8232DDF5018}"/>
              </a:ext>
            </a:extLst>
          </p:cNvPr>
          <p:cNvSpPr/>
          <p:nvPr userDrawn="1"/>
        </p:nvSpPr>
        <p:spPr>
          <a:xfrm>
            <a:off x="0" y="345087"/>
            <a:ext cx="279209" cy="321471"/>
          </a:xfrm>
          <a:custGeom>
            <a:avLst/>
            <a:gdLst>
              <a:gd name="connsiteX0" fmla="*/ 0 w 460440"/>
              <a:gd name="connsiteY0" fmla="*/ 0 h 530204"/>
              <a:gd name="connsiteX1" fmla="*/ 460440 w 460440"/>
              <a:gd name="connsiteY1" fmla="*/ 265102 h 530204"/>
              <a:gd name="connsiteX2" fmla="*/ 0 w 460440"/>
              <a:gd name="connsiteY2" fmla="*/ 530204 h 530204"/>
              <a:gd name="connsiteX3" fmla="*/ 0 w 460440"/>
              <a:gd name="connsiteY3" fmla="*/ 0 h 53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440" h="530204">
                <a:moveTo>
                  <a:pt x="0" y="0"/>
                </a:moveTo>
                <a:lnTo>
                  <a:pt x="460440" y="265102"/>
                </a:lnTo>
                <a:lnTo>
                  <a:pt x="0" y="53020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1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688E70F-C0A1-4D0A-AD05-12A17C8271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2" y="-34432"/>
            <a:ext cx="12195459" cy="729882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HEADLINE TITLE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10F7B9EF-1BE2-4754-8424-CBF3FF7A82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2" y="766040"/>
            <a:ext cx="12195459" cy="369332"/>
          </a:xfrm>
          <a:noFill/>
        </p:spPr>
        <p:txBody>
          <a:bodyPr wrap="square">
            <a:spAutoFit/>
          </a:bodyPr>
          <a:lstStyle>
            <a:lvl1pPr>
              <a:defRPr lang="en-GB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SUB-TITLE GOES HERE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18DB53C-02C0-42D4-859C-EE0596BD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161" y="2329787"/>
            <a:ext cx="3619830" cy="3693319"/>
          </a:xfrm>
          <a:noFill/>
        </p:spPr>
        <p:txBody>
          <a:bodyPr wrap="square" lIns="0" tIns="0" rIns="0" bIns="0">
            <a:spAutoFit/>
          </a:bodyPr>
          <a:lstStyle>
            <a:lvl1pPr>
              <a:defRPr lang="en-US" sz="1800" dirty="0">
                <a:solidFill>
                  <a:srgbClr val="DF1683"/>
                </a:solidFill>
                <a:latin typeface="Montserrat" panose="00000500000000000000" pitchFamily="2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r>
              <a:rPr lang="en-US" dirty="0"/>
              <a:t>Click to edit Master text styles</a:t>
            </a:r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E1B01C-CB31-47DC-9E2C-974032E6FB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5283" y="1674232"/>
            <a:ext cx="3602037" cy="276999"/>
          </a:xfrm>
          <a:noFill/>
        </p:spPr>
        <p:txBody>
          <a:bodyPr wrap="square" lIns="0" tIns="0" rIns="0" bIns="0">
            <a:spAutoFit/>
          </a:bodyPr>
          <a:lstStyle>
            <a:lvl1pPr>
              <a:defRPr lang="en-US" sz="1800" b="1" dirty="0"/>
            </a:lvl1pPr>
          </a:lstStyle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r>
              <a:rPr lang="en-US" dirty="0"/>
              <a:t>HEADING 1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A712406-B119-4864-9896-BDE4DE461E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46523" y="2327191"/>
            <a:ext cx="3619830" cy="3693319"/>
          </a:xfrm>
          <a:noFill/>
        </p:spPr>
        <p:txBody>
          <a:bodyPr wrap="square" lIns="0" tIns="0" rIns="0" bIns="0">
            <a:spAutoFit/>
          </a:bodyPr>
          <a:lstStyle>
            <a:lvl1pPr>
              <a:defRPr lang="en-US" sz="1800" dirty="0">
                <a:solidFill>
                  <a:srgbClr val="DF1683"/>
                </a:solidFill>
                <a:latin typeface="Montserrat" panose="00000500000000000000" pitchFamily="2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r>
              <a:rPr lang="en-US" dirty="0"/>
              <a:t>Click to edit Master text styles</a:t>
            </a:r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5DEDCCB-E67B-4C3A-97FF-A765061654B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2645" y="1671636"/>
            <a:ext cx="3602037" cy="276999"/>
          </a:xfrm>
          <a:noFill/>
        </p:spPr>
        <p:txBody>
          <a:bodyPr wrap="square" lIns="0" tIns="0" rIns="0" bIns="0">
            <a:spAutoFit/>
          </a:bodyPr>
          <a:lstStyle>
            <a:lvl1pPr>
              <a:defRPr lang="en-US" sz="1800" b="1" dirty="0"/>
            </a:lvl1pPr>
          </a:lstStyle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r>
              <a:rPr lang="en-US" dirty="0"/>
              <a:t>HEADING 1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6CDF593-15B5-4769-986F-F3F557695B5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423885" y="2327191"/>
            <a:ext cx="3619830" cy="3693319"/>
          </a:xfrm>
          <a:noFill/>
        </p:spPr>
        <p:txBody>
          <a:bodyPr wrap="square" lIns="0" tIns="0" rIns="0" bIns="0">
            <a:spAutoFit/>
          </a:bodyPr>
          <a:lstStyle>
            <a:lvl1pPr>
              <a:defRPr lang="en-US" sz="1800" dirty="0">
                <a:solidFill>
                  <a:srgbClr val="DF1683"/>
                </a:solidFill>
                <a:latin typeface="Montserrat" panose="00000500000000000000" pitchFamily="2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r>
              <a:rPr lang="en-US" dirty="0"/>
              <a:t>Click to edit Master text styles</a:t>
            </a:r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25E3EF9-24D9-47AF-A279-685DE87B8B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60007" y="1671636"/>
            <a:ext cx="3602037" cy="276999"/>
          </a:xfrm>
          <a:noFill/>
        </p:spPr>
        <p:txBody>
          <a:bodyPr wrap="square" lIns="0" tIns="0" rIns="0" bIns="0">
            <a:spAutoFit/>
          </a:bodyPr>
          <a:lstStyle>
            <a:lvl1pPr>
              <a:defRPr lang="en-US" sz="1800" b="1" dirty="0"/>
            </a:lvl1pPr>
          </a:lstStyle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r>
              <a:rPr lang="en-US" dirty="0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2322982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|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6E5D46-EFDE-4887-948F-E3CC611D10EF}"/>
              </a:ext>
            </a:extLst>
          </p:cNvPr>
          <p:cNvSpPr/>
          <p:nvPr userDrawn="1"/>
        </p:nvSpPr>
        <p:spPr>
          <a:xfrm>
            <a:off x="4810539" y="1328495"/>
            <a:ext cx="6382820" cy="1540042"/>
          </a:xfrm>
          <a:custGeom>
            <a:avLst/>
            <a:gdLst>
              <a:gd name="connsiteX0" fmla="*/ 0 w 14562201"/>
              <a:gd name="connsiteY0" fmla="*/ 0 h 2540000"/>
              <a:gd name="connsiteX1" fmla="*/ 14562201 w 14562201"/>
              <a:gd name="connsiteY1" fmla="*/ 0 h 2540000"/>
              <a:gd name="connsiteX2" fmla="*/ 14562201 w 14562201"/>
              <a:gd name="connsiteY2" fmla="*/ 2540000 h 2540000"/>
              <a:gd name="connsiteX3" fmla="*/ 0 w 14562201"/>
              <a:gd name="connsiteY3" fmla="*/ 2540000 h 2540000"/>
              <a:gd name="connsiteX4" fmla="*/ 0 w 14562201"/>
              <a:gd name="connsiteY4" fmla="*/ 0 h 2540000"/>
              <a:gd name="connsiteX0" fmla="*/ 0 w 14562201"/>
              <a:gd name="connsiteY0" fmla="*/ 0 h 2540000"/>
              <a:gd name="connsiteX1" fmla="*/ 14562201 w 14562201"/>
              <a:gd name="connsiteY1" fmla="*/ 0 h 2540000"/>
              <a:gd name="connsiteX2" fmla="*/ 14562201 w 14562201"/>
              <a:gd name="connsiteY2" fmla="*/ 2540000 h 2540000"/>
              <a:gd name="connsiteX3" fmla="*/ 0 w 14562201"/>
              <a:gd name="connsiteY3" fmla="*/ 0 h 2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62201" h="2540000">
                <a:moveTo>
                  <a:pt x="0" y="0"/>
                </a:moveTo>
                <a:lnTo>
                  <a:pt x="14562201" y="0"/>
                </a:lnTo>
                <a:lnTo>
                  <a:pt x="14562201" y="2540000"/>
                </a:lnTo>
                <a:lnTo>
                  <a:pt x="0" y="0"/>
                </a:lnTo>
                <a:close/>
              </a:path>
            </a:pathLst>
          </a:custGeom>
          <a:solidFill>
            <a:srgbClr val="DF16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61B47DA-D506-437C-8CBB-239A2B859D8F}"/>
              </a:ext>
            </a:extLst>
          </p:cNvPr>
          <p:cNvSpPr/>
          <p:nvPr userDrawn="1"/>
        </p:nvSpPr>
        <p:spPr>
          <a:xfrm>
            <a:off x="0" y="345087"/>
            <a:ext cx="279209" cy="321471"/>
          </a:xfrm>
          <a:custGeom>
            <a:avLst/>
            <a:gdLst>
              <a:gd name="connsiteX0" fmla="*/ 0 w 460440"/>
              <a:gd name="connsiteY0" fmla="*/ 0 h 530204"/>
              <a:gd name="connsiteX1" fmla="*/ 460440 w 460440"/>
              <a:gd name="connsiteY1" fmla="*/ 265102 h 530204"/>
              <a:gd name="connsiteX2" fmla="*/ 0 w 460440"/>
              <a:gd name="connsiteY2" fmla="*/ 530204 h 530204"/>
              <a:gd name="connsiteX3" fmla="*/ 0 w 460440"/>
              <a:gd name="connsiteY3" fmla="*/ 0 h 53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440" h="530204">
                <a:moveTo>
                  <a:pt x="0" y="0"/>
                </a:moveTo>
                <a:lnTo>
                  <a:pt x="460440" y="265102"/>
                </a:lnTo>
                <a:lnTo>
                  <a:pt x="0" y="530204"/>
                </a:lnTo>
                <a:lnTo>
                  <a:pt x="0" y="0"/>
                </a:lnTo>
                <a:close/>
              </a:path>
            </a:pathLst>
          </a:custGeom>
          <a:solidFill>
            <a:srgbClr val="DF1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F664EB6-AF50-4C93-BE36-4868119D95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1224" y="320862"/>
            <a:ext cx="4236036" cy="21973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2A04CE1-4092-44C8-9B53-9504CCCE1A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2" y="-34432"/>
            <a:ext cx="12195459" cy="729882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HEADLINE TITLE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EC72D05-3A2C-4A7E-8682-2DFD933B79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2" y="766040"/>
            <a:ext cx="12195459" cy="369332"/>
          </a:xfrm>
          <a:noFill/>
        </p:spPr>
        <p:txBody>
          <a:bodyPr wrap="square">
            <a:spAutoFit/>
          </a:bodyPr>
          <a:lstStyle>
            <a:lvl1pPr>
              <a:defRPr lang="en-GB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SUB-TITLE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56497BF-6B49-4BA2-943A-35A67C3BA2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921" y="1344850"/>
            <a:ext cx="10358438" cy="4439870"/>
          </a:xfrm>
          <a:noFill/>
        </p:spPr>
        <p:txBody>
          <a:bodyPr wrap="square" lIns="0" tIns="0" rIns="0" bIns="0">
            <a:spAutoFit/>
          </a:bodyPr>
          <a:lstStyle>
            <a:lvl1pPr>
              <a:defRPr lang="en-US" sz="1800" dirty="0">
                <a:solidFill>
                  <a:srgbClr val="DF1683"/>
                </a:solidFill>
                <a:latin typeface="Montserrat" panose="00000500000000000000" pitchFamily="2" charset="0"/>
                <a:cs typeface="Arial" panose="020B0604020202020204" pitchFamily="34" charset="0"/>
              </a:defRPr>
            </a:lvl1pPr>
            <a:lvl2pPr marL="415801" indent="-138600">
              <a:buFont typeface="Wingdings" panose="05000000000000000000" pitchFamily="2" charset="2"/>
              <a:buChar char="Ø"/>
              <a:defRPr/>
            </a:lvl2pPr>
            <a:lvl3pPr marL="693001" indent="-138600">
              <a:buFont typeface="Wingdings" panose="05000000000000000000" pitchFamily="2" charset="2"/>
              <a:buChar char="Ø"/>
              <a:defRPr/>
            </a:lvl3pPr>
            <a:lvl4pPr marL="970201" indent="-138600">
              <a:buFont typeface="Wingdings" panose="05000000000000000000" pitchFamily="2" charset="2"/>
              <a:buChar char="Ø"/>
              <a:defRPr/>
            </a:lvl4pPr>
            <a:lvl5pPr marL="1247402" indent="-138600"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|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63F0F23-F930-4D2B-B9B0-7DAAA5A520D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88172" y="1205962"/>
            <a:ext cx="3140645" cy="276999"/>
          </a:xfrm>
          <a:noFill/>
        </p:spPr>
        <p:txBody>
          <a:bodyPr wrap="square" lIns="0" tIns="0" rIns="0" bIns="0">
            <a:spAutoFit/>
          </a:bodyPr>
          <a:lstStyle>
            <a:lvl1pPr>
              <a:defRPr lang="en-US" sz="1800" b="1" kern="1200" dirty="0">
                <a:solidFill>
                  <a:srgbClr val="DF1683"/>
                </a:solidFill>
                <a:latin typeface="Gotham Bold" pitchFamily="50" charset="0"/>
                <a:ea typeface="+mn-ea"/>
                <a:cs typeface="Gotham Bold" pitchFamily="50" charset="0"/>
              </a:defRPr>
            </a:lvl1pPr>
            <a:lvl2pPr marL="415801" indent="-138600">
              <a:buFont typeface="Wingdings" panose="05000000000000000000" pitchFamily="2" charset="2"/>
              <a:buChar char="Ø"/>
              <a:defRPr/>
            </a:lvl2pPr>
            <a:lvl3pPr marL="693001" indent="-138600">
              <a:buFont typeface="Wingdings" panose="05000000000000000000" pitchFamily="2" charset="2"/>
              <a:buChar char="Ø"/>
              <a:defRPr/>
            </a:lvl3pPr>
            <a:lvl4pPr marL="970201" indent="-138600">
              <a:buFont typeface="Wingdings" panose="05000000000000000000" pitchFamily="2" charset="2"/>
              <a:buChar char="Ø"/>
              <a:defRPr/>
            </a:lvl4pPr>
            <a:lvl5pPr marL="1247402" indent="-138600">
              <a:buFont typeface="Wingdings" panose="05000000000000000000" pitchFamily="2" charset="2"/>
              <a:buChar char="Ø"/>
              <a:defRPr/>
            </a:lvl5pPr>
          </a:lstStyle>
          <a:p>
            <a:pPr marL="0" lvl="0" indent="0" algn="l" defTabSz="554401" rtl="0" eaLnBrk="1" latinLnBrk="0" hangingPunct="1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  <a:buNone/>
            </a:pPr>
            <a:r>
              <a:rPr lang="en-US" dirty="0"/>
              <a:t>TITLE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23A8E22-939A-4BA8-9F50-7F38741C0ADF}"/>
              </a:ext>
            </a:extLst>
          </p:cNvPr>
          <p:cNvSpPr/>
          <p:nvPr userDrawn="1"/>
        </p:nvSpPr>
        <p:spPr>
          <a:xfrm>
            <a:off x="0" y="345087"/>
            <a:ext cx="279209" cy="321471"/>
          </a:xfrm>
          <a:custGeom>
            <a:avLst/>
            <a:gdLst>
              <a:gd name="connsiteX0" fmla="*/ 0 w 460440"/>
              <a:gd name="connsiteY0" fmla="*/ 0 h 530204"/>
              <a:gd name="connsiteX1" fmla="*/ 460440 w 460440"/>
              <a:gd name="connsiteY1" fmla="*/ 265102 h 530204"/>
              <a:gd name="connsiteX2" fmla="*/ 0 w 460440"/>
              <a:gd name="connsiteY2" fmla="*/ 530204 h 530204"/>
              <a:gd name="connsiteX3" fmla="*/ 0 w 460440"/>
              <a:gd name="connsiteY3" fmla="*/ 0 h 53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440" h="530204">
                <a:moveTo>
                  <a:pt x="0" y="0"/>
                </a:moveTo>
                <a:lnTo>
                  <a:pt x="460440" y="265102"/>
                </a:lnTo>
                <a:lnTo>
                  <a:pt x="0" y="530204"/>
                </a:lnTo>
                <a:lnTo>
                  <a:pt x="0" y="0"/>
                </a:lnTo>
                <a:close/>
              </a:path>
            </a:pathLst>
          </a:custGeom>
          <a:solidFill>
            <a:srgbClr val="DF1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1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30B1042-A178-4556-964C-62F9E058B02C}"/>
              </a:ext>
            </a:extLst>
          </p:cNvPr>
          <p:cNvCxnSpPr>
            <a:cxnSpLocks/>
          </p:cNvCxnSpPr>
          <p:nvPr userDrawn="1"/>
        </p:nvCxnSpPr>
        <p:spPr>
          <a:xfrm>
            <a:off x="371114" y="1241347"/>
            <a:ext cx="3065343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C887C79-85DA-4CD8-B100-A5579791FA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2" y="-34432"/>
            <a:ext cx="12195459" cy="729882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HEADLINE TITLE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DF1254E-F926-47DE-AD33-56E21FE1DB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2" y="766040"/>
            <a:ext cx="12195459" cy="369332"/>
          </a:xfrm>
          <a:noFill/>
        </p:spPr>
        <p:txBody>
          <a:bodyPr wrap="square">
            <a:spAutoFit/>
          </a:bodyPr>
          <a:lstStyle>
            <a:lvl1pPr>
              <a:defRPr lang="en-GB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SUB-TITLE GOES HERE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6CCC85AC-6B2A-43C6-BD15-4942847CAB18}"/>
              </a:ext>
            </a:extLst>
          </p:cNvPr>
          <p:cNvSpPr/>
          <p:nvPr userDrawn="1"/>
        </p:nvSpPr>
        <p:spPr>
          <a:xfrm rot="10800000">
            <a:off x="5237921" y="-5349"/>
            <a:ext cx="6960161" cy="1592001"/>
          </a:xfrm>
          <a:prstGeom prst="rtTriangle">
            <a:avLst/>
          </a:prstGeom>
          <a:solidFill>
            <a:srgbClr val="0082C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1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9DFDAEC-C52D-4DEA-BA7D-4875AC21E0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114" y="1723846"/>
            <a:ext cx="3140645" cy="4205254"/>
          </a:xfrm>
          <a:noFill/>
        </p:spPr>
        <p:txBody>
          <a:bodyPr wrap="square" lIns="0" tIns="0" rIns="0" bIns="0">
            <a:spAutoFit/>
          </a:bodyPr>
          <a:lstStyle>
            <a:lvl1pPr>
              <a:defRPr lang="en-US" sz="1600" b="1" kern="1200" dirty="0" smtClean="0">
                <a:solidFill>
                  <a:srgbClr val="0082CA"/>
                </a:solidFill>
                <a:latin typeface="Gotham Bold" pitchFamily="50" charset="0"/>
                <a:ea typeface="+mn-ea"/>
                <a:cs typeface="Gotham Bold" pitchFamily="50" charset="0"/>
              </a:defRPr>
            </a:lvl1pPr>
            <a:lvl2pPr marL="415801" indent="-138600">
              <a:buFont typeface="Wingdings" panose="05000000000000000000" pitchFamily="2" charset="2"/>
              <a:buChar char="Ø"/>
              <a:defRPr/>
            </a:lvl2pPr>
            <a:lvl3pPr marL="693001" indent="-138600">
              <a:buFont typeface="Wingdings" panose="05000000000000000000" pitchFamily="2" charset="2"/>
              <a:buChar char="Ø"/>
              <a:defRPr/>
            </a:lvl3pPr>
            <a:lvl4pPr marL="970201" indent="-138600">
              <a:buFont typeface="Wingdings" panose="05000000000000000000" pitchFamily="2" charset="2"/>
              <a:buChar char="Ø"/>
              <a:defRPr/>
            </a:lvl4pPr>
            <a:lvl5pPr marL="1247402" indent="-138600"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lang="en-US" dirty="0"/>
              <a:t>SUB TITLE / STRAP LINE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E0E2AD1-2573-4B8B-99E9-697789CF0F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29642" y="1682636"/>
            <a:ext cx="3140645" cy="4281172"/>
          </a:xfrm>
          <a:noFill/>
        </p:spPr>
        <p:txBody>
          <a:bodyPr wrap="square" lIns="0" tIns="0" rIns="0" bIns="0">
            <a:spAutoFit/>
          </a:bodyPr>
          <a:lstStyle>
            <a:lvl1pPr>
              <a:defRPr lang="en-US" sz="1600" kern="1200" dirty="0" smtClean="0">
                <a:solidFill>
                  <a:srgbClr val="DF1683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lvl1pPr>
            <a:lvl2pPr marL="415801" indent="-138600">
              <a:buFont typeface="Wingdings" panose="05000000000000000000" pitchFamily="2" charset="2"/>
              <a:buChar char="Ø"/>
              <a:defRPr/>
            </a:lvl2pPr>
            <a:lvl3pPr marL="693001" indent="-138600">
              <a:buFont typeface="Wingdings" panose="05000000000000000000" pitchFamily="2" charset="2"/>
              <a:buChar char="Ø"/>
              <a:defRPr/>
            </a:lvl3pPr>
            <a:lvl4pPr marL="970201" indent="-138600">
              <a:buFont typeface="Wingdings" panose="05000000000000000000" pitchFamily="2" charset="2"/>
              <a:buChar char="Ø"/>
              <a:defRPr/>
            </a:lvl4pPr>
            <a:lvl5pPr marL="1247402" indent="-138600">
              <a:buFont typeface="Wingdings" panose="05000000000000000000" pitchFamily="2" charset="2"/>
              <a:buChar char="Ø"/>
              <a:defRPr/>
            </a:lvl5pPr>
          </a:lstStyle>
          <a:p>
            <a:pPr marL="0" lvl="0" indent="0" algn="l" defTabSz="554401" rtl="0" eaLnBrk="1" latinLnBrk="0" hangingPunct="1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  <a:buNone/>
            </a:pPr>
            <a:r>
              <a:rPr lang="en-US" dirty="0"/>
              <a:t>Body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2BD1B51-5620-4BF7-BB5B-8349375A6B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88171" y="1685887"/>
            <a:ext cx="3140645" cy="4281172"/>
          </a:xfrm>
          <a:noFill/>
        </p:spPr>
        <p:txBody>
          <a:bodyPr wrap="square" lIns="0" tIns="0" rIns="0" bIns="0">
            <a:spAutoFit/>
          </a:bodyPr>
          <a:lstStyle>
            <a:lvl1pPr>
              <a:defRPr lang="en-US" sz="1600" kern="1200" dirty="0" smtClean="0">
                <a:solidFill>
                  <a:srgbClr val="DF1683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lvl1pPr>
            <a:lvl2pPr marL="415801" indent="-138600">
              <a:buFont typeface="Wingdings" panose="05000000000000000000" pitchFamily="2" charset="2"/>
              <a:buChar char="Ø"/>
              <a:defRPr/>
            </a:lvl2pPr>
            <a:lvl3pPr marL="693001" indent="-138600">
              <a:buFont typeface="Wingdings" panose="05000000000000000000" pitchFamily="2" charset="2"/>
              <a:buChar char="Ø"/>
              <a:defRPr/>
            </a:lvl3pPr>
            <a:lvl4pPr marL="970201" indent="-138600">
              <a:buFont typeface="Wingdings" panose="05000000000000000000" pitchFamily="2" charset="2"/>
              <a:buChar char="Ø"/>
              <a:defRPr/>
            </a:lvl4pPr>
            <a:lvl5pPr marL="1247402" indent="-138600">
              <a:buFont typeface="Wingdings" panose="05000000000000000000" pitchFamily="2" charset="2"/>
              <a:buChar char="Ø"/>
              <a:defRPr/>
            </a:lvl5pPr>
          </a:lstStyle>
          <a:p>
            <a:pPr marL="0" lvl="0" indent="0" algn="l" defTabSz="554401" rtl="0" eaLnBrk="1" latinLnBrk="0" hangingPunct="1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  <a:buNone/>
            </a:pPr>
            <a:r>
              <a:rPr lang="en-US" dirty="0"/>
              <a:t>Body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A8446D1-5532-41D3-B690-2C9C159029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91992" y="1191388"/>
            <a:ext cx="3140645" cy="276999"/>
          </a:xfrm>
          <a:noFill/>
        </p:spPr>
        <p:txBody>
          <a:bodyPr wrap="square" lIns="0" tIns="0" rIns="0" bIns="0">
            <a:spAutoFit/>
          </a:bodyPr>
          <a:lstStyle>
            <a:lvl1pPr>
              <a:defRPr lang="en-US" sz="1800" b="1" kern="1200" dirty="0">
                <a:solidFill>
                  <a:srgbClr val="DF1683"/>
                </a:solidFill>
                <a:latin typeface="Gotham Bold" pitchFamily="50" charset="0"/>
                <a:ea typeface="+mn-ea"/>
                <a:cs typeface="Gotham Bold" pitchFamily="50" charset="0"/>
              </a:defRPr>
            </a:lvl1pPr>
            <a:lvl2pPr marL="415801" indent="-138600">
              <a:buFont typeface="Wingdings" panose="05000000000000000000" pitchFamily="2" charset="2"/>
              <a:buChar char="Ø"/>
              <a:defRPr/>
            </a:lvl2pPr>
            <a:lvl3pPr marL="693001" indent="-138600">
              <a:buFont typeface="Wingdings" panose="05000000000000000000" pitchFamily="2" charset="2"/>
              <a:buChar char="Ø"/>
              <a:defRPr/>
            </a:lvl3pPr>
            <a:lvl4pPr marL="970201" indent="-138600">
              <a:buFont typeface="Wingdings" panose="05000000000000000000" pitchFamily="2" charset="2"/>
              <a:buChar char="Ø"/>
              <a:defRPr/>
            </a:lvl4pPr>
            <a:lvl5pPr marL="1247402" indent="-138600">
              <a:buFont typeface="Wingdings" panose="05000000000000000000" pitchFamily="2" charset="2"/>
              <a:buChar char="Ø"/>
              <a:defRPr/>
            </a:lvl5pPr>
          </a:lstStyle>
          <a:p>
            <a:pPr marL="0" lvl="0" indent="0" algn="l" defTabSz="554401" rtl="0" eaLnBrk="1" latinLnBrk="0" hangingPunct="1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  <a:buNone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9520549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|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D17E23-F129-4C9A-81F7-33B0F6FDD4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2" y="-34432"/>
            <a:ext cx="12195459" cy="729882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HEADLINE TITLE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A1CE1D0-82A6-41F2-AF12-52A02D83D5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2" y="766040"/>
            <a:ext cx="12195459" cy="369332"/>
          </a:xfrm>
          <a:noFill/>
        </p:spPr>
        <p:txBody>
          <a:bodyPr wrap="square">
            <a:spAutoFit/>
          </a:bodyPr>
          <a:lstStyle>
            <a:lvl1pPr>
              <a:defRPr lang="en-GB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SUB-TITLE GOES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57BEB82-D546-4443-827F-C72F173E1C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953" y="1897396"/>
            <a:ext cx="5483761" cy="3627083"/>
          </a:xfrm>
          <a:noFill/>
        </p:spPr>
        <p:txBody>
          <a:bodyPr wrap="square" lIns="0" tIns="0" rIns="0" bIns="0">
            <a:spAutoFit/>
          </a:bodyPr>
          <a:lstStyle>
            <a:lvl1pPr>
              <a:defRPr lang="en-US" sz="1600" b="1" kern="1200" dirty="0" smtClean="0">
                <a:solidFill>
                  <a:srgbClr val="0082CA"/>
                </a:solidFill>
                <a:latin typeface="Gotham Bold" pitchFamily="50" charset="0"/>
                <a:ea typeface="+mn-ea"/>
                <a:cs typeface="Gotham Bold" pitchFamily="50" charset="0"/>
              </a:defRPr>
            </a:lvl1pPr>
            <a:lvl2pPr marL="415801" indent="-138600">
              <a:buFont typeface="Wingdings" panose="05000000000000000000" pitchFamily="2" charset="2"/>
              <a:buChar char="Ø"/>
              <a:defRPr/>
            </a:lvl2pPr>
            <a:lvl3pPr marL="693001" indent="-138600">
              <a:buFont typeface="Wingdings" panose="05000000000000000000" pitchFamily="2" charset="2"/>
              <a:buChar char="Ø"/>
              <a:defRPr/>
            </a:lvl3pPr>
            <a:lvl4pPr marL="970201" indent="-138600">
              <a:buFont typeface="Wingdings" panose="05000000000000000000" pitchFamily="2" charset="2"/>
              <a:buChar char="Ø"/>
              <a:defRPr/>
            </a:lvl4pPr>
            <a:lvl5pPr marL="1247402" indent="-138600"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9DB435-FCE2-440C-A4A7-A1A367ED8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78714" y="1897396"/>
            <a:ext cx="5483761" cy="3627083"/>
          </a:xfrm>
          <a:noFill/>
        </p:spPr>
        <p:txBody>
          <a:bodyPr wrap="square" lIns="0" tIns="0" rIns="0" bIns="0">
            <a:spAutoFit/>
          </a:bodyPr>
          <a:lstStyle>
            <a:lvl1pPr>
              <a:defRPr lang="en-US" sz="1600" b="1" kern="1200" dirty="0" smtClean="0">
                <a:solidFill>
                  <a:srgbClr val="0082CA"/>
                </a:solidFill>
                <a:latin typeface="Gotham Bold" pitchFamily="50" charset="0"/>
                <a:ea typeface="+mn-ea"/>
                <a:cs typeface="Gotham Bold" pitchFamily="50" charset="0"/>
              </a:defRPr>
            </a:lvl1pPr>
            <a:lvl2pPr marL="415801" indent="-138600">
              <a:buFont typeface="Wingdings" panose="05000000000000000000" pitchFamily="2" charset="2"/>
              <a:buChar char="Ø"/>
              <a:defRPr/>
            </a:lvl2pPr>
            <a:lvl3pPr marL="693001" indent="-138600">
              <a:buFont typeface="Wingdings" panose="05000000000000000000" pitchFamily="2" charset="2"/>
              <a:buChar char="Ø"/>
              <a:defRPr/>
            </a:lvl3pPr>
            <a:lvl4pPr marL="970201" indent="-138600">
              <a:buFont typeface="Wingdings" panose="05000000000000000000" pitchFamily="2" charset="2"/>
              <a:buChar char="Ø"/>
              <a:defRPr/>
            </a:lvl4pPr>
            <a:lvl5pPr marL="1247402" indent="-138600"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  <a:p>
            <a:pPr lvl="0">
              <a:lnSpc>
                <a:spcPct val="100000"/>
              </a:lnSpc>
              <a:spcBef>
                <a:spcPts val="364"/>
              </a:spcBef>
              <a:spcAft>
                <a:spcPts val="364"/>
              </a:spcAft>
              <a:buFontTx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556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|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2EEE8B5-7F51-4E54-9F0A-B5F0E2821A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2" y="-34432"/>
            <a:ext cx="12195459" cy="729882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HEADLINE TITLE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D0C8C8C-75B5-44E6-BF0C-E818B9AC9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2" y="766040"/>
            <a:ext cx="12195459" cy="369332"/>
          </a:xfrm>
          <a:noFill/>
        </p:spPr>
        <p:txBody>
          <a:bodyPr wrap="square">
            <a:spAutoFit/>
          </a:bodyPr>
          <a:lstStyle>
            <a:lvl1pPr>
              <a:defRPr lang="en-GB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SUB-TITLE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34604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LS Company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0">
            <a:extLst>
              <a:ext uri="{FF2B5EF4-FFF2-40B4-BE49-F238E27FC236}">
                <a16:creationId xmlns:a16="http://schemas.microsoft.com/office/drawing/2014/main" id="{157B35D3-EBBB-6144-8BC9-666EE31342E0}"/>
              </a:ext>
            </a:extLst>
          </p:cNvPr>
          <p:cNvSpPr/>
          <p:nvPr userDrawn="1"/>
        </p:nvSpPr>
        <p:spPr>
          <a:xfrm>
            <a:off x="8535328" y="2022049"/>
            <a:ext cx="2439748" cy="2812502"/>
          </a:xfrm>
          <a:custGeom>
            <a:avLst/>
            <a:gdLst/>
            <a:ahLst/>
            <a:cxnLst/>
            <a:rect l="l" t="t" r="r" b="b"/>
            <a:pathLst>
              <a:path w="4023359" h="4638675">
                <a:moveTo>
                  <a:pt x="0" y="0"/>
                </a:moveTo>
                <a:lnTo>
                  <a:pt x="0" y="4638602"/>
                </a:lnTo>
                <a:lnTo>
                  <a:pt x="4022997" y="2323625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sz="1091" dirty="0"/>
          </a:p>
        </p:txBody>
      </p:sp>
      <p:sp>
        <p:nvSpPr>
          <p:cNvPr id="8" name="object 21">
            <a:extLst>
              <a:ext uri="{FF2B5EF4-FFF2-40B4-BE49-F238E27FC236}">
                <a16:creationId xmlns:a16="http://schemas.microsoft.com/office/drawing/2014/main" id="{4DDB4AB0-1DB2-3248-812F-7DA914F0C570}"/>
              </a:ext>
            </a:extLst>
          </p:cNvPr>
          <p:cNvSpPr/>
          <p:nvPr userDrawn="1"/>
        </p:nvSpPr>
        <p:spPr>
          <a:xfrm>
            <a:off x="6095800" y="615820"/>
            <a:ext cx="2439748" cy="2812502"/>
          </a:xfrm>
          <a:custGeom>
            <a:avLst/>
            <a:gdLst/>
            <a:ahLst/>
            <a:cxnLst/>
            <a:rect l="l" t="t" r="r" b="b"/>
            <a:pathLst>
              <a:path w="4023359" h="4638675">
                <a:moveTo>
                  <a:pt x="0" y="0"/>
                </a:moveTo>
                <a:lnTo>
                  <a:pt x="0" y="4638602"/>
                </a:lnTo>
                <a:lnTo>
                  <a:pt x="4022997" y="2323625"/>
                </a:lnTo>
                <a:lnTo>
                  <a:pt x="0" y="0"/>
                </a:lnTo>
                <a:close/>
              </a:path>
            </a:pathLst>
          </a:custGeom>
          <a:solidFill>
            <a:srgbClr val="0082CA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9" name="object 22">
            <a:extLst>
              <a:ext uri="{FF2B5EF4-FFF2-40B4-BE49-F238E27FC236}">
                <a16:creationId xmlns:a16="http://schemas.microsoft.com/office/drawing/2014/main" id="{54511521-107D-C54F-B44F-FB2A953AE140}"/>
              </a:ext>
            </a:extLst>
          </p:cNvPr>
          <p:cNvSpPr/>
          <p:nvPr userDrawn="1"/>
        </p:nvSpPr>
        <p:spPr>
          <a:xfrm>
            <a:off x="6095236" y="3428278"/>
            <a:ext cx="2439748" cy="2812502"/>
          </a:xfrm>
          <a:custGeom>
            <a:avLst/>
            <a:gdLst/>
            <a:ahLst/>
            <a:cxnLst/>
            <a:rect l="l" t="t" r="r" b="b"/>
            <a:pathLst>
              <a:path w="4023359" h="4638675">
                <a:moveTo>
                  <a:pt x="0" y="0"/>
                </a:moveTo>
                <a:lnTo>
                  <a:pt x="0" y="4638602"/>
                </a:lnTo>
                <a:lnTo>
                  <a:pt x="4022997" y="2323625"/>
                </a:lnTo>
                <a:lnTo>
                  <a:pt x="0" y="0"/>
                </a:lnTo>
                <a:close/>
              </a:path>
            </a:pathLst>
          </a:custGeom>
          <a:solidFill>
            <a:srgbClr val="0082CA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10" name="object 23">
            <a:extLst>
              <a:ext uri="{FF2B5EF4-FFF2-40B4-BE49-F238E27FC236}">
                <a16:creationId xmlns:a16="http://schemas.microsoft.com/office/drawing/2014/main" id="{F33A6DE2-2ECB-D942-ABFA-65C8583F610F}"/>
              </a:ext>
            </a:extLst>
          </p:cNvPr>
          <p:cNvSpPr/>
          <p:nvPr userDrawn="1"/>
        </p:nvSpPr>
        <p:spPr>
          <a:xfrm>
            <a:off x="6130023" y="2000565"/>
            <a:ext cx="2439748" cy="2812502"/>
          </a:xfrm>
          <a:custGeom>
            <a:avLst/>
            <a:gdLst/>
            <a:ahLst/>
            <a:cxnLst/>
            <a:rect l="l" t="t" r="r" b="b"/>
            <a:pathLst>
              <a:path w="4023359" h="4638675">
                <a:moveTo>
                  <a:pt x="4022997" y="0"/>
                </a:moveTo>
                <a:lnTo>
                  <a:pt x="0" y="2323625"/>
                </a:lnTo>
                <a:lnTo>
                  <a:pt x="4022997" y="4638602"/>
                </a:lnTo>
                <a:lnTo>
                  <a:pt x="4022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11" name="object 24">
            <a:extLst>
              <a:ext uri="{FF2B5EF4-FFF2-40B4-BE49-F238E27FC236}">
                <a16:creationId xmlns:a16="http://schemas.microsoft.com/office/drawing/2014/main" id="{83A17728-4C8E-4C4B-9C63-828509E5BB7E}"/>
              </a:ext>
            </a:extLst>
          </p:cNvPr>
          <p:cNvSpPr/>
          <p:nvPr userDrawn="1"/>
        </p:nvSpPr>
        <p:spPr>
          <a:xfrm>
            <a:off x="1216180" y="2022049"/>
            <a:ext cx="2439748" cy="2812502"/>
          </a:xfrm>
          <a:custGeom>
            <a:avLst/>
            <a:gdLst/>
            <a:ahLst/>
            <a:cxnLst/>
            <a:rect l="l" t="t" r="r" b="b"/>
            <a:pathLst>
              <a:path w="4023360" h="4638675">
                <a:moveTo>
                  <a:pt x="4022997" y="0"/>
                </a:moveTo>
                <a:lnTo>
                  <a:pt x="0" y="2323625"/>
                </a:lnTo>
                <a:lnTo>
                  <a:pt x="4022997" y="4638602"/>
                </a:lnTo>
                <a:lnTo>
                  <a:pt x="4022997" y="0"/>
                </a:lnTo>
                <a:close/>
              </a:path>
            </a:pathLst>
          </a:custGeom>
          <a:solidFill>
            <a:srgbClr val="0082CA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12" name="object 25">
            <a:extLst>
              <a:ext uri="{FF2B5EF4-FFF2-40B4-BE49-F238E27FC236}">
                <a16:creationId xmlns:a16="http://schemas.microsoft.com/office/drawing/2014/main" id="{699B31DC-19E7-5244-809B-825E5D7D212A}"/>
              </a:ext>
            </a:extLst>
          </p:cNvPr>
          <p:cNvSpPr/>
          <p:nvPr userDrawn="1"/>
        </p:nvSpPr>
        <p:spPr>
          <a:xfrm>
            <a:off x="3655492" y="615820"/>
            <a:ext cx="2439964" cy="2812750"/>
          </a:xfrm>
          <a:custGeom>
            <a:avLst/>
            <a:gdLst/>
            <a:ahLst/>
            <a:cxnLst/>
            <a:rect l="l" t="t" r="r" b="b"/>
            <a:pathLst>
              <a:path w="4023359" h="4638675">
                <a:moveTo>
                  <a:pt x="4022997" y="0"/>
                </a:moveTo>
                <a:lnTo>
                  <a:pt x="0" y="2323625"/>
                </a:lnTo>
                <a:lnTo>
                  <a:pt x="4022997" y="4638602"/>
                </a:lnTo>
                <a:lnTo>
                  <a:pt x="4022997" y="0"/>
                </a:lnTo>
                <a:close/>
              </a:path>
            </a:pathLst>
          </a:custGeom>
          <a:solidFill>
            <a:srgbClr val="DF1683"/>
          </a:solidFill>
        </p:spPr>
        <p:txBody>
          <a:bodyPr wrap="square" lIns="0" tIns="0" rIns="0" bIns="0" rtlCol="0"/>
          <a:lstStyle/>
          <a:p>
            <a:r>
              <a:rPr lang="en-US" sz="1091" dirty="0"/>
              <a:t> </a:t>
            </a:r>
            <a:endParaRPr sz="1091" dirty="0"/>
          </a:p>
        </p:txBody>
      </p:sp>
      <p:sp>
        <p:nvSpPr>
          <p:cNvPr id="13" name="object 26">
            <a:extLst>
              <a:ext uri="{FF2B5EF4-FFF2-40B4-BE49-F238E27FC236}">
                <a16:creationId xmlns:a16="http://schemas.microsoft.com/office/drawing/2014/main" id="{0C7881EC-D618-0744-9C21-41277EE757AA}"/>
              </a:ext>
            </a:extLst>
          </p:cNvPr>
          <p:cNvSpPr/>
          <p:nvPr userDrawn="1"/>
        </p:nvSpPr>
        <p:spPr>
          <a:xfrm>
            <a:off x="3656272" y="3428278"/>
            <a:ext cx="2439748" cy="2812502"/>
          </a:xfrm>
          <a:custGeom>
            <a:avLst/>
            <a:gdLst/>
            <a:ahLst/>
            <a:cxnLst/>
            <a:rect l="l" t="t" r="r" b="b"/>
            <a:pathLst>
              <a:path w="4023359" h="4638675">
                <a:moveTo>
                  <a:pt x="4022997" y="0"/>
                </a:moveTo>
                <a:lnTo>
                  <a:pt x="0" y="2323625"/>
                </a:lnTo>
                <a:lnTo>
                  <a:pt x="4022997" y="4638602"/>
                </a:lnTo>
                <a:lnTo>
                  <a:pt x="4022997" y="0"/>
                </a:lnTo>
                <a:close/>
              </a:path>
            </a:pathLst>
          </a:custGeom>
          <a:solidFill>
            <a:srgbClr val="DF1683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14" name="object 27">
            <a:extLst>
              <a:ext uri="{FF2B5EF4-FFF2-40B4-BE49-F238E27FC236}">
                <a16:creationId xmlns:a16="http://schemas.microsoft.com/office/drawing/2014/main" id="{952F0B18-8D06-794D-98D2-338C30BAED90}"/>
              </a:ext>
            </a:extLst>
          </p:cNvPr>
          <p:cNvSpPr/>
          <p:nvPr userDrawn="1"/>
        </p:nvSpPr>
        <p:spPr>
          <a:xfrm>
            <a:off x="3655708" y="2022049"/>
            <a:ext cx="2439748" cy="2812502"/>
          </a:xfrm>
          <a:custGeom>
            <a:avLst/>
            <a:gdLst/>
            <a:ahLst/>
            <a:cxnLst/>
            <a:rect l="l" t="t" r="r" b="b"/>
            <a:pathLst>
              <a:path w="4023359" h="4638675">
                <a:moveTo>
                  <a:pt x="0" y="0"/>
                </a:moveTo>
                <a:lnTo>
                  <a:pt x="0" y="4638602"/>
                </a:lnTo>
                <a:lnTo>
                  <a:pt x="4022997" y="23236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CE90053B-8321-CB47-8D85-FA3DCF3CBB3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13639" y="807047"/>
            <a:ext cx="4903978" cy="228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rgbClr val="00206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 dirty="0"/>
              <a:t>Introducing Essential Canine Life Skills Ltd</a:t>
            </a:r>
          </a:p>
        </p:txBody>
      </p:sp>
      <p:sp>
        <p:nvSpPr>
          <p:cNvPr id="29" name="Text Placeholder 64">
            <a:extLst>
              <a:ext uri="{FF2B5EF4-FFF2-40B4-BE49-F238E27FC236}">
                <a16:creationId xmlns:a16="http://schemas.microsoft.com/office/drawing/2014/main" id="{83468071-BC66-8C42-9DDF-DABF57B0C1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0023" y="1626251"/>
            <a:ext cx="1767232" cy="508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5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60%</a:t>
            </a:r>
          </a:p>
        </p:txBody>
      </p:sp>
      <p:sp>
        <p:nvSpPr>
          <p:cNvPr id="30" name="Text Placeholder 66">
            <a:extLst>
              <a:ext uri="{FF2B5EF4-FFF2-40B4-BE49-F238E27FC236}">
                <a16:creationId xmlns:a16="http://schemas.microsoft.com/office/drawing/2014/main" id="{B0F3772E-F3A3-5848-9CC3-1A2508DDBA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5058" y="2237510"/>
            <a:ext cx="1417162" cy="1714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94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GROWTH</a:t>
            </a:r>
          </a:p>
        </p:txBody>
      </p:sp>
      <p:sp>
        <p:nvSpPr>
          <p:cNvPr id="31" name="Text Placeholder 68">
            <a:extLst>
              <a:ext uri="{FF2B5EF4-FFF2-40B4-BE49-F238E27FC236}">
                <a16:creationId xmlns:a16="http://schemas.microsoft.com/office/drawing/2014/main" id="{111EF164-0168-1442-A133-CC0C1BBD57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1615" y="1644505"/>
            <a:ext cx="1578358" cy="1657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13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SUPPORTING</a:t>
            </a:r>
            <a:br>
              <a:rPr lang="en-US" dirty="0"/>
            </a:br>
            <a:endParaRPr lang="en-US" dirty="0"/>
          </a:p>
        </p:txBody>
      </p:sp>
      <p:sp>
        <p:nvSpPr>
          <p:cNvPr id="35" name="Text Placeholder 68">
            <a:extLst>
              <a:ext uri="{FF2B5EF4-FFF2-40B4-BE49-F238E27FC236}">
                <a16:creationId xmlns:a16="http://schemas.microsoft.com/office/drawing/2014/main" id="{BEB5EDDB-F52A-684A-AD6D-CED5507BF0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1615" y="1821953"/>
            <a:ext cx="1578358" cy="3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32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New</a:t>
            </a:r>
          </a:p>
        </p:txBody>
      </p:sp>
      <p:sp>
        <p:nvSpPr>
          <p:cNvPr id="36" name="Text Placeholder 68">
            <a:extLst>
              <a:ext uri="{FF2B5EF4-FFF2-40B4-BE49-F238E27FC236}">
                <a16:creationId xmlns:a16="http://schemas.microsoft.com/office/drawing/2014/main" id="{4BE2DE6F-6EB2-8D4E-80EF-54BC7EDD6A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1615" y="2220924"/>
            <a:ext cx="1578358" cy="1657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13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UK JOBS</a:t>
            </a:r>
          </a:p>
        </p:txBody>
      </p:sp>
      <p:sp>
        <p:nvSpPr>
          <p:cNvPr id="37" name="Text Placeholder 64">
            <a:extLst>
              <a:ext uri="{FF2B5EF4-FFF2-40B4-BE49-F238E27FC236}">
                <a16:creationId xmlns:a16="http://schemas.microsoft.com/office/drawing/2014/main" id="{200A96AC-BDFB-8543-B421-5AE8C6974B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33705" y="2998521"/>
            <a:ext cx="1698203" cy="508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5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38" name="Text Placeholder 66">
            <a:extLst>
              <a:ext uri="{FF2B5EF4-FFF2-40B4-BE49-F238E27FC236}">
                <a16:creationId xmlns:a16="http://schemas.microsoft.com/office/drawing/2014/main" id="{91B26256-546C-904E-B4F8-4779B08EFD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4620" y="3609780"/>
            <a:ext cx="1417162" cy="1714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94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OF SALES</a:t>
            </a:r>
          </a:p>
        </p:txBody>
      </p:sp>
      <p:sp>
        <p:nvSpPr>
          <p:cNvPr id="39" name="Text Placeholder 64">
            <a:extLst>
              <a:ext uri="{FF2B5EF4-FFF2-40B4-BE49-F238E27FC236}">
                <a16:creationId xmlns:a16="http://schemas.microsoft.com/office/drawing/2014/main" id="{6D95B32E-1BAB-2840-998A-457D0307BB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32473" y="2998521"/>
            <a:ext cx="2105639" cy="508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5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£50K</a:t>
            </a:r>
          </a:p>
        </p:txBody>
      </p:sp>
      <p:sp>
        <p:nvSpPr>
          <p:cNvPr id="40" name="Text Placeholder 66">
            <a:extLst>
              <a:ext uri="{FF2B5EF4-FFF2-40B4-BE49-F238E27FC236}">
                <a16:creationId xmlns:a16="http://schemas.microsoft.com/office/drawing/2014/main" id="{A57E171A-A707-F340-A70B-97595C704B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69211" y="3609780"/>
            <a:ext cx="1417162" cy="1714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94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REVENUE</a:t>
            </a:r>
            <a:br>
              <a:rPr lang="en-US" dirty="0"/>
            </a:br>
            <a:r>
              <a:rPr lang="en-US" dirty="0"/>
              <a:t>2021</a:t>
            </a:r>
          </a:p>
        </p:txBody>
      </p:sp>
      <p:sp>
        <p:nvSpPr>
          <p:cNvPr id="41" name="Text Placeholder 68">
            <a:extLst>
              <a:ext uri="{FF2B5EF4-FFF2-40B4-BE49-F238E27FC236}">
                <a16:creationId xmlns:a16="http://schemas.microsoft.com/office/drawing/2014/main" id="{FF86846F-0072-4648-AF3E-CFCCC48568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93293" y="4448886"/>
            <a:ext cx="1578358" cy="1657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13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SUPPORTING</a:t>
            </a:r>
            <a:br>
              <a:rPr lang="en-US" dirty="0"/>
            </a:br>
            <a:endParaRPr lang="en-US" dirty="0"/>
          </a:p>
        </p:txBody>
      </p:sp>
      <p:sp>
        <p:nvSpPr>
          <p:cNvPr id="42" name="Text Placeholder 68">
            <a:extLst>
              <a:ext uri="{FF2B5EF4-FFF2-40B4-BE49-F238E27FC236}">
                <a16:creationId xmlns:a16="http://schemas.microsoft.com/office/drawing/2014/main" id="{100E653C-2442-9146-97D6-449FAA2F66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93293" y="4613134"/>
            <a:ext cx="1578358" cy="3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32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Local</a:t>
            </a:r>
          </a:p>
        </p:txBody>
      </p:sp>
      <p:sp>
        <p:nvSpPr>
          <p:cNvPr id="43" name="Text Placeholder 68">
            <a:extLst>
              <a:ext uri="{FF2B5EF4-FFF2-40B4-BE49-F238E27FC236}">
                <a16:creationId xmlns:a16="http://schemas.microsoft.com/office/drawing/2014/main" id="{25E4B4B4-7F5A-D04E-91AC-1FB8E80DE9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3293" y="5038505"/>
            <a:ext cx="1578358" cy="1657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13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BUSINESSES</a:t>
            </a:r>
          </a:p>
        </p:txBody>
      </p:sp>
      <p:sp>
        <p:nvSpPr>
          <p:cNvPr id="44" name="Text Placeholder 66">
            <a:extLst>
              <a:ext uri="{FF2B5EF4-FFF2-40B4-BE49-F238E27FC236}">
                <a16:creationId xmlns:a16="http://schemas.microsoft.com/office/drawing/2014/main" id="{2C48A910-0D36-7244-A035-B9DA827DA3F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08242" y="4435686"/>
            <a:ext cx="1689013" cy="8873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19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WHAT DOES</a:t>
            </a:r>
            <a:br>
              <a:rPr lang="en-US" dirty="0"/>
            </a:br>
            <a:r>
              <a:rPr lang="en-US" dirty="0"/>
              <a:t>THE FUTURE</a:t>
            </a:r>
            <a:br>
              <a:rPr lang="en-US" dirty="0"/>
            </a:br>
            <a:r>
              <a:rPr lang="en-US" dirty="0"/>
              <a:t>HOLD?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B078E137-AD68-4F93-BEE3-7173AFA35E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356" y="3169206"/>
            <a:ext cx="923278" cy="440574"/>
          </a:xfrm>
          <a:prstGeom prst="rect">
            <a:avLst/>
          </a:prstGeom>
        </p:spPr>
      </p:pic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51D0E1C6-ED97-43B2-B6C4-592CC6C4D0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2" y="-34432"/>
            <a:ext cx="12195459" cy="729882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HEADLINE TITLE</a:t>
            </a:r>
            <a:endParaRPr lang="en-GB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A7A16F45-F1C3-4DBB-8C64-BF24278127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2" y="766040"/>
            <a:ext cx="12195459" cy="369332"/>
          </a:xfrm>
          <a:noFill/>
        </p:spPr>
        <p:txBody>
          <a:bodyPr wrap="square">
            <a:spAutoFit/>
          </a:bodyPr>
          <a:lstStyle>
            <a:lvl1pPr>
              <a:defRPr lang="en-GB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SUB-TITLE GOES HERE</a:t>
            </a: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7680BBAE-4B00-6D46-BB99-4281BE807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4897" y="131062"/>
            <a:ext cx="10649829" cy="40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COMPANY PROFILE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6F9E2BC6-7F6D-42A5-A4B0-1ADD1903D7D8}"/>
              </a:ext>
            </a:extLst>
          </p:cNvPr>
          <p:cNvGrpSpPr/>
          <p:nvPr userDrawn="1"/>
        </p:nvGrpSpPr>
        <p:grpSpPr>
          <a:xfrm>
            <a:off x="6046978" y="1"/>
            <a:ext cx="6145025" cy="5112936"/>
            <a:chOff x="9972002" y="1"/>
            <a:chExt cx="10133690" cy="8432794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2E7358F-8C13-4B42-9909-27110165F396}"/>
                </a:ext>
              </a:extLst>
            </p:cNvPr>
            <p:cNvSpPr/>
            <p:nvPr userDrawn="1"/>
          </p:nvSpPr>
          <p:spPr>
            <a:xfrm rot="16200000">
              <a:off x="14924388" y="235485"/>
              <a:ext cx="4161902" cy="6200704"/>
            </a:xfrm>
            <a:custGeom>
              <a:avLst/>
              <a:gdLst>
                <a:gd name="connsiteX0" fmla="*/ 4161902 w 4161902"/>
                <a:gd name="connsiteY0" fmla="*/ 6200704 h 6200704"/>
                <a:gd name="connsiteX1" fmla="*/ 3005926 w 4161902"/>
                <a:gd name="connsiteY1" fmla="*/ 6200704 h 6200704"/>
                <a:gd name="connsiteX2" fmla="*/ 0 w 4161902"/>
                <a:gd name="connsiteY2" fmla="*/ 998601 h 6200704"/>
                <a:gd name="connsiteX3" fmla="*/ 578956 w 4161902"/>
                <a:gd name="connsiteY3" fmla="*/ 0 h 6200704"/>
                <a:gd name="connsiteX4" fmla="*/ 4161902 w 4161902"/>
                <a:gd name="connsiteY4" fmla="*/ 6200704 h 62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1902" h="6200704">
                  <a:moveTo>
                    <a:pt x="4161902" y="6200704"/>
                  </a:moveTo>
                  <a:lnTo>
                    <a:pt x="3005926" y="6200704"/>
                  </a:lnTo>
                  <a:lnTo>
                    <a:pt x="0" y="998601"/>
                  </a:lnTo>
                  <a:lnTo>
                    <a:pt x="578956" y="0"/>
                  </a:lnTo>
                  <a:lnTo>
                    <a:pt x="4161902" y="6200704"/>
                  </a:lnTo>
                  <a:close/>
                </a:path>
              </a:pathLst>
            </a:cu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091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CE57547-9D0F-416D-BC0C-B512849AC402}"/>
                </a:ext>
              </a:extLst>
            </p:cNvPr>
            <p:cNvSpPr/>
            <p:nvPr userDrawn="1"/>
          </p:nvSpPr>
          <p:spPr>
            <a:xfrm rot="16200000">
              <a:off x="16477264" y="2929557"/>
              <a:ext cx="3024522" cy="4232334"/>
            </a:xfrm>
            <a:custGeom>
              <a:avLst/>
              <a:gdLst>
                <a:gd name="connsiteX0" fmla="*/ 3024522 w 3024522"/>
                <a:gd name="connsiteY0" fmla="*/ 4232334 h 4232334"/>
                <a:gd name="connsiteX1" fmla="*/ 1868544 w 3024522"/>
                <a:gd name="connsiteY1" fmla="*/ 4232334 h 4232334"/>
                <a:gd name="connsiteX2" fmla="*/ 0 w 3024522"/>
                <a:gd name="connsiteY2" fmla="*/ 998602 h 4232334"/>
                <a:gd name="connsiteX3" fmla="*/ 578956 w 3024522"/>
                <a:gd name="connsiteY3" fmla="*/ 0 h 4232334"/>
                <a:gd name="connsiteX4" fmla="*/ 3024522 w 3024522"/>
                <a:gd name="connsiteY4" fmla="*/ 4232334 h 4232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22" h="4232334">
                  <a:moveTo>
                    <a:pt x="3024522" y="4232334"/>
                  </a:moveTo>
                  <a:lnTo>
                    <a:pt x="1868544" y="4232334"/>
                  </a:lnTo>
                  <a:lnTo>
                    <a:pt x="0" y="998602"/>
                  </a:lnTo>
                  <a:lnTo>
                    <a:pt x="578956" y="0"/>
                  </a:lnTo>
                  <a:lnTo>
                    <a:pt x="3024522" y="4232334"/>
                  </a:lnTo>
                  <a:close/>
                </a:path>
              </a:pathLst>
            </a:cu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091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DAB908B-17E7-4B67-9984-C0E09FF75711}"/>
                </a:ext>
              </a:extLst>
            </p:cNvPr>
            <p:cNvSpPr/>
            <p:nvPr userDrawn="1"/>
          </p:nvSpPr>
          <p:spPr>
            <a:xfrm rot="16200000">
              <a:off x="18030141" y="5623630"/>
              <a:ext cx="1887139" cy="2263963"/>
            </a:xfrm>
            <a:custGeom>
              <a:avLst/>
              <a:gdLst>
                <a:gd name="connsiteX0" fmla="*/ 1887139 w 1887139"/>
                <a:gd name="connsiteY0" fmla="*/ 2263963 h 2263963"/>
                <a:gd name="connsiteX1" fmla="*/ 731162 w 1887139"/>
                <a:gd name="connsiteY1" fmla="*/ 2263963 h 2263963"/>
                <a:gd name="connsiteX2" fmla="*/ 0 w 1887139"/>
                <a:gd name="connsiteY2" fmla="*/ 998601 h 2263963"/>
                <a:gd name="connsiteX3" fmla="*/ 578955 w 1887139"/>
                <a:gd name="connsiteY3" fmla="*/ 0 h 2263963"/>
                <a:gd name="connsiteX4" fmla="*/ 1887139 w 1887139"/>
                <a:gd name="connsiteY4" fmla="*/ 2263963 h 2263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7139" h="2263963">
                  <a:moveTo>
                    <a:pt x="1887139" y="2263963"/>
                  </a:moveTo>
                  <a:lnTo>
                    <a:pt x="731162" y="2263963"/>
                  </a:lnTo>
                  <a:lnTo>
                    <a:pt x="0" y="998601"/>
                  </a:lnTo>
                  <a:lnTo>
                    <a:pt x="578955" y="0"/>
                  </a:lnTo>
                  <a:lnTo>
                    <a:pt x="1887139" y="2263963"/>
                  </a:lnTo>
                  <a:close/>
                </a:path>
              </a:pathLst>
            </a:cu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091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88F2B5D-2466-41A7-86AC-4A8091E53A39}"/>
                </a:ext>
              </a:extLst>
            </p:cNvPr>
            <p:cNvSpPr/>
            <p:nvPr userDrawn="1"/>
          </p:nvSpPr>
          <p:spPr>
            <a:xfrm rot="16200000">
              <a:off x="19786808" y="8113911"/>
              <a:ext cx="342176" cy="295592"/>
            </a:xfrm>
            <a:custGeom>
              <a:avLst/>
              <a:gdLst>
                <a:gd name="connsiteX0" fmla="*/ 342176 w 342176"/>
                <a:gd name="connsiteY0" fmla="*/ 295592 h 295592"/>
                <a:gd name="connsiteX1" fmla="*/ 0 w 342176"/>
                <a:gd name="connsiteY1" fmla="*/ 295592 h 295592"/>
                <a:gd name="connsiteX2" fmla="*/ 171374 w 342176"/>
                <a:gd name="connsiteY2" fmla="*/ 0 h 295592"/>
                <a:gd name="connsiteX3" fmla="*/ 342176 w 342176"/>
                <a:gd name="connsiteY3" fmla="*/ 295592 h 29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176" h="295592">
                  <a:moveTo>
                    <a:pt x="342176" y="295592"/>
                  </a:moveTo>
                  <a:lnTo>
                    <a:pt x="0" y="295592"/>
                  </a:lnTo>
                  <a:lnTo>
                    <a:pt x="171374" y="0"/>
                  </a:lnTo>
                  <a:lnTo>
                    <a:pt x="342176" y="295592"/>
                  </a:lnTo>
                  <a:close/>
                </a:path>
              </a:pathLst>
            </a:cu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091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BE4DB9-5C90-4038-8903-C2B3CA93B757}"/>
                </a:ext>
              </a:extLst>
            </p:cNvPr>
            <p:cNvSpPr/>
            <p:nvPr userDrawn="1"/>
          </p:nvSpPr>
          <p:spPr>
            <a:xfrm>
              <a:off x="9972002" y="1"/>
              <a:ext cx="6419281" cy="3134395"/>
            </a:xfrm>
            <a:custGeom>
              <a:avLst/>
              <a:gdLst>
                <a:gd name="connsiteX0" fmla="*/ 4411450 w 6419281"/>
                <a:gd name="connsiteY0" fmla="*/ 0 h 3134395"/>
                <a:gd name="connsiteX1" fmla="*/ 6419281 w 6419281"/>
                <a:gd name="connsiteY1" fmla="*/ 0 h 3134395"/>
                <a:gd name="connsiteX2" fmla="*/ 994847 w 6419281"/>
                <a:gd name="connsiteY2" fmla="*/ 3134395 h 3134395"/>
                <a:gd name="connsiteX3" fmla="*/ 0 w 6419281"/>
                <a:gd name="connsiteY3" fmla="*/ 2557615 h 3134395"/>
                <a:gd name="connsiteX4" fmla="*/ 4411450 w 6419281"/>
                <a:gd name="connsiteY4" fmla="*/ 0 h 3134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9281" h="3134395">
                  <a:moveTo>
                    <a:pt x="4411450" y="0"/>
                  </a:moveTo>
                  <a:lnTo>
                    <a:pt x="6419281" y="0"/>
                  </a:lnTo>
                  <a:lnTo>
                    <a:pt x="994847" y="3134395"/>
                  </a:lnTo>
                  <a:lnTo>
                    <a:pt x="0" y="2557615"/>
                  </a:lnTo>
                  <a:lnTo>
                    <a:pt x="4411450" y="0"/>
                  </a:lnTo>
                  <a:close/>
                </a:path>
              </a:pathLst>
            </a:cu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91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736E241-B5B9-45CE-A570-4ECC2C593B06}"/>
                </a:ext>
              </a:extLst>
            </p:cNvPr>
            <p:cNvSpPr/>
            <p:nvPr userDrawn="1"/>
          </p:nvSpPr>
          <p:spPr>
            <a:xfrm>
              <a:off x="11936616" y="1"/>
              <a:ext cx="8169074" cy="4275593"/>
            </a:xfrm>
            <a:custGeom>
              <a:avLst/>
              <a:gdLst>
                <a:gd name="connsiteX0" fmla="*/ 6397454 w 8169074"/>
                <a:gd name="connsiteY0" fmla="*/ 0 h 4275593"/>
                <a:gd name="connsiteX1" fmla="*/ 8169074 w 8169074"/>
                <a:gd name="connsiteY1" fmla="*/ 0 h 4275593"/>
                <a:gd name="connsiteX2" fmla="*/ 8169074 w 8169074"/>
                <a:gd name="connsiteY2" fmla="*/ 132286 h 4275593"/>
                <a:gd name="connsiteX3" fmla="*/ 998602 w 8169074"/>
                <a:gd name="connsiteY3" fmla="*/ 4275593 h 4275593"/>
                <a:gd name="connsiteX4" fmla="*/ 0 w 8169074"/>
                <a:gd name="connsiteY4" fmla="*/ 3696635 h 4275593"/>
                <a:gd name="connsiteX5" fmla="*/ 6397454 w 8169074"/>
                <a:gd name="connsiteY5" fmla="*/ 0 h 427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69074" h="4275593">
                  <a:moveTo>
                    <a:pt x="6397454" y="0"/>
                  </a:moveTo>
                  <a:lnTo>
                    <a:pt x="8169074" y="0"/>
                  </a:lnTo>
                  <a:lnTo>
                    <a:pt x="8169074" y="132286"/>
                  </a:lnTo>
                  <a:lnTo>
                    <a:pt x="998602" y="4275593"/>
                  </a:lnTo>
                  <a:lnTo>
                    <a:pt x="0" y="3696635"/>
                  </a:lnTo>
                  <a:lnTo>
                    <a:pt x="6397454" y="0"/>
                  </a:lnTo>
                  <a:close/>
                </a:path>
              </a:pathLst>
            </a:cu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091"/>
            </a:p>
          </p:txBody>
        </p:sp>
      </p:grpSp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36BD28CF-37CD-0C42-A997-68AF299D93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8116" y="2291874"/>
            <a:ext cx="1905090" cy="190484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0D5EECE8-79A1-0F41-84E6-849DB5B62C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29442" y="2304288"/>
            <a:ext cx="1905090" cy="190484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6435D2BF-B35F-794C-A89B-C6ACEF398F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0769" y="2304288"/>
            <a:ext cx="1905090" cy="190484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19">
            <a:extLst>
              <a:ext uri="{FF2B5EF4-FFF2-40B4-BE49-F238E27FC236}">
                <a16:creationId xmlns:a16="http://schemas.microsoft.com/office/drawing/2014/main" id="{B0B18966-0FB4-6447-ADE3-0715222C8EA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2095" y="2304288"/>
            <a:ext cx="1905090" cy="190484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B294084D-12CB-EC4E-A767-FCBCDEEBFA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87046" y="1568497"/>
            <a:ext cx="10649829" cy="2835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rgbClr val="002060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dirty="0"/>
              <a:t>MEET THE TEAM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ECF03584-5F7C-FC4C-88C4-565A979879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8116" y="4365474"/>
            <a:ext cx="1905090" cy="2197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 spc="0">
                <a:solidFill>
                  <a:srgbClr val="0082CA"/>
                </a:solidFill>
                <a:latin typeface="Gotham Bold" pitchFamily="50" charset="0"/>
                <a:ea typeface="Gotham Bold" pitchFamily="50" charset="0"/>
                <a:cs typeface="Gotham Bold" pitchFamily="50" charset="0"/>
              </a:defRPr>
            </a:lvl1pPr>
            <a:lvl2pPr>
              <a:defRPr sz="1516"/>
            </a:lvl2pPr>
            <a:lvl3pPr>
              <a:defRPr sz="1516"/>
            </a:lvl3pPr>
            <a:lvl4pPr>
              <a:defRPr sz="1516"/>
            </a:lvl4pPr>
            <a:lvl5pPr>
              <a:defRPr sz="1516"/>
            </a:lvl5pPr>
          </a:lstStyle>
          <a:p>
            <a:pPr lvl="0"/>
            <a:r>
              <a:rPr lang="en-US" dirty="0"/>
              <a:t>Sample Name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712606B8-BEC3-CA45-AA61-7D0F24DFBF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8117" y="4716109"/>
            <a:ext cx="1905090" cy="237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rgbClr val="002060"/>
                </a:solidFill>
                <a:latin typeface="Montserrat" panose="00000500000000000000" pitchFamily="2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Role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B84F7777-7D6A-4947-97BD-1C8AFB9ACE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29443" y="4365474"/>
            <a:ext cx="1905090" cy="2197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  <a:lvl2pPr>
              <a:defRPr sz="1516"/>
            </a:lvl2pPr>
            <a:lvl3pPr>
              <a:defRPr sz="1516"/>
            </a:lvl3pPr>
            <a:lvl4pPr>
              <a:defRPr sz="1516"/>
            </a:lvl4pPr>
            <a:lvl5pPr>
              <a:defRPr sz="1516"/>
            </a:lvl5pPr>
          </a:lstStyle>
          <a:p>
            <a:pPr lvl="0"/>
            <a:r>
              <a:rPr lang="en-US" dirty="0"/>
              <a:t>Sample Name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4E863CD3-D324-A44B-9D08-0C4BEA7FEE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29443" y="4716109"/>
            <a:ext cx="1905090" cy="237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rgbClr val="002060"/>
                </a:solidFill>
                <a:latin typeface="Montserrat" panose="00000500000000000000" pitchFamily="2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Role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60A75E95-D52F-2143-82C4-8607705125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0770" y="4365474"/>
            <a:ext cx="1905090" cy="2197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  <a:lvl2pPr>
              <a:defRPr sz="1516"/>
            </a:lvl2pPr>
            <a:lvl3pPr>
              <a:defRPr sz="1516"/>
            </a:lvl3pPr>
            <a:lvl4pPr>
              <a:defRPr sz="1516"/>
            </a:lvl4pPr>
            <a:lvl5pPr>
              <a:defRPr sz="1516"/>
            </a:lvl5pPr>
          </a:lstStyle>
          <a:p>
            <a:pPr lvl="0"/>
            <a:r>
              <a:rPr lang="en-US" dirty="0"/>
              <a:t>Sample 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4B9FB93-E666-6443-B7AC-D54FBB5FDF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30770" y="4716109"/>
            <a:ext cx="1905090" cy="237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rgbClr val="002060"/>
                </a:solidFill>
                <a:latin typeface="Montserrat" panose="00000500000000000000" pitchFamily="2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Role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91F98DF6-47E3-9540-BF49-BFC1E4E68B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096" y="4365474"/>
            <a:ext cx="1905090" cy="2197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  <a:lvl2pPr>
              <a:defRPr sz="1516"/>
            </a:lvl2pPr>
            <a:lvl3pPr>
              <a:defRPr sz="1516"/>
            </a:lvl3pPr>
            <a:lvl4pPr>
              <a:defRPr sz="1516"/>
            </a:lvl4pPr>
            <a:lvl5pPr>
              <a:defRPr sz="1516"/>
            </a:lvl5pPr>
          </a:lstStyle>
          <a:p>
            <a:pPr lvl="0"/>
            <a:r>
              <a:rPr lang="en-US" dirty="0"/>
              <a:t>Sample Name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01ECF8AD-6C85-BD40-BEFB-2CF52E3A81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2096" y="4716109"/>
            <a:ext cx="1905090" cy="237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rgbClr val="002060"/>
                </a:solidFill>
                <a:latin typeface="Montserrat" panose="00000500000000000000" pitchFamily="2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Role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B4CBFE39-69EF-4360-AF3C-D26B90D9DF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2" y="-34432"/>
            <a:ext cx="12195459" cy="729882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ABOUT US</a:t>
            </a:r>
            <a:endParaRPr lang="en-GB" dirty="0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1EB8ADBC-B5CF-485F-A65A-7221049C33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2" y="766040"/>
            <a:ext cx="12195459" cy="369332"/>
          </a:xfrm>
          <a:noFill/>
        </p:spPr>
        <p:txBody>
          <a:bodyPr wrap="square">
            <a:spAutoFit/>
          </a:bodyPr>
          <a:lstStyle>
            <a:lvl1pPr>
              <a:defRPr lang="en-GB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Essential Canine Life Skills</a:t>
            </a:r>
          </a:p>
        </p:txBody>
      </p:sp>
    </p:spTree>
    <p:extLst>
      <p:ext uri="{BB962C8B-B14F-4D97-AF65-F5344CB8AC3E}">
        <p14:creationId xmlns:p14="http://schemas.microsoft.com/office/powerpoint/2010/main" val="402132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Layout">
    <p:bg>
      <p:bgPr>
        <a:blipFill dpi="0" rotWithShape="1">
          <a:blip r:embed="rId2">
            <a:alphaModFix amt="1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ACF3E5-97C3-4A69-BE78-80B7CA03E1BE}"/>
              </a:ext>
            </a:extLst>
          </p:cNvPr>
          <p:cNvSpPr txBox="1"/>
          <p:nvPr userDrawn="1"/>
        </p:nvSpPr>
        <p:spPr>
          <a:xfrm>
            <a:off x="0" y="6316309"/>
            <a:ext cx="1219768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endParaRPr lang="en-GB" sz="1600" b="1" i="1" dirty="0">
              <a:solidFill>
                <a:schemeClr val="bg1"/>
              </a:solidFill>
              <a:effectLst/>
              <a:latin typeface="Brush Script MT" panose="03060802040406070304" pitchFamily="66" charset="0"/>
              <a:ea typeface="Times New Roman" panose="02020603050405020304" pitchFamily="18" charset="0"/>
              <a:cs typeface="Montserrat" panose="00000500000000000000" pitchFamily="2" charset="0"/>
            </a:endParaRPr>
          </a:p>
          <a:p>
            <a:pPr algn="ctr"/>
            <a:endParaRPr lang="en-GB" sz="1600" b="1" i="1" dirty="0">
              <a:solidFill>
                <a:schemeClr val="bg1"/>
              </a:solidFill>
            </a:endParaRPr>
          </a:p>
        </p:txBody>
      </p:sp>
      <p:sp>
        <p:nvSpPr>
          <p:cNvPr id="5" name="Triangle 5">
            <a:extLst>
              <a:ext uri="{FF2B5EF4-FFF2-40B4-BE49-F238E27FC236}">
                <a16:creationId xmlns:a16="http://schemas.microsoft.com/office/drawing/2014/main" id="{EC14C0BC-A4A4-4456-8041-DE0B3BCC9F74}"/>
              </a:ext>
            </a:extLst>
          </p:cNvPr>
          <p:cNvSpPr/>
          <p:nvPr userDrawn="1"/>
        </p:nvSpPr>
        <p:spPr>
          <a:xfrm rot="16200000">
            <a:off x="11729438" y="6356569"/>
            <a:ext cx="498809" cy="433233"/>
          </a:xfrm>
          <a:prstGeom prst="triangle">
            <a:avLst/>
          </a:prstGeom>
          <a:solidFill>
            <a:srgbClr val="DF1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21C3B-44DE-49C3-82EC-8BE43627A896}"/>
              </a:ext>
            </a:extLst>
          </p:cNvPr>
          <p:cNvSpPr txBox="1"/>
          <p:nvPr userDrawn="1"/>
        </p:nvSpPr>
        <p:spPr>
          <a:xfrm>
            <a:off x="9161756" y="6465463"/>
            <a:ext cx="27273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© Essential Canine Life Skills Ltd. All rights reserved.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5EE04-D935-4658-8A14-02410458584C}"/>
              </a:ext>
            </a:extLst>
          </p:cNvPr>
          <p:cNvSpPr txBox="1"/>
          <p:nvPr userDrawn="1"/>
        </p:nvSpPr>
        <p:spPr>
          <a:xfrm>
            <a:off x="11817715" y="6465463"/>
            <a:ext cx="4332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4440825-BB03-4D05-873F-7B3D4F089DDB}" type="slidenum">
              <a:rPr lang="en-GB" sz="900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en-GB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A75AF75-4B6A-4C66-BDC6-7BB6E54CB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6" y="6360285"/>
            <a:ext cx="923278" cy="4405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1BD367-AD59-4782-AF9C-7ECB79896047}"/>
              </a:ext>
            </a:extLst>
          </p:cNvPr>
          <p:cNvSpPr txBox="1"/>
          <p:nvPr userDrawn="1"/>
        </p:nvSpPr>
        <p:spPr>
          <a:xfrm>
            <a:off x="3897297" y="6360925"/>
            <a:ext cx="341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Brush Script MT" panose="03060802040406070304" pitchFamily="66" charset="0"/>
              </a:rPr>
              <a:t>‘More than just a Dog Trainer’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A33924-89F9-4B90-A2C2-9CE2A5B240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2" y="-34432"/>
            <a:ext cx="12195459" cy="729882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HEADLINE TITLE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7CBFAB6-58A9-498C-A75A-1B6F277C68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2" y="766040"/>
            <a:ext cx="12195459" cy="369332"/>
          </a:xfrm>
          <a:noFill/>
        </p:spPr>
        <p:txBody>
          <a:bodyPr wrap="square">
            <a:spAutoFit/>
          </a:bodyPr>
          <a:lstStyle>
            <a:lvl1pPr>
              <a:defRPr lang="en-GB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SUB-TITLE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B3DDF-FFA8-4E9C-8261-8228F017BA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562" y="1987852"/>
            <a:ext cx="11381664" cy="3699474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GB" dirty="0"/>
              <a:t>Text goes here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7522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15">
            <a:extLst>
              <a:ext uri="{FF2B5EF4-FFF2-40B4-BE49-F238E27FC236}">
                <a16:creationId xmlns:a16="http://schemas.microsoft.com/office/drawing/2014/main" id="{A3AFCEE7-C0D7-1C40-8846-60F7C8B8E407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508398" y="1460428"/>
            <a:ext cx="6961906" cy="4188914"/>
          </a:xfrm>
          <a:prstGeom prst="rect">
            <a:avLst/>
          </a:prstGeom>
        </p:spPr>
        <p:txBody>
          <a:bodyPr/>
          <a:lstStyle>
            <a:lvl1pPr>
              <a:defRPr sz="2122">
                <a:latin typeface="+mj-lt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2900F4E-4799-4400-93CA-4112DC2FF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2" y="-34432"/>
            <a:ext cx="12195459" cy="729882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HEADLINE TITLE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245B0B4-2739-4B38-8AAF-3559E23B08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2" y="766040"/>
            <a:ext cx="12195459" cy="369332"/>
          </a:xfrm>
          <a:noFill/>
        </p:spPr>
        <p:txBody>
          <a:bodyPr wrap="square">
            <a:spAutoFit/>
          </a:bodyPr>
          <a:lstStyle>
            <a:lvl1pPr>
              <a:defRPr lang="en-GB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SUB-TITLE GOES HERE</a:t>
            </a:r>
          </a:p>
        </p:txBody>
      </p:sp>
      <p:sp>
        <p:nvSpPr>
          <p:cNvPr id="9" name="Title 31">
            <a:extLst>
              <a:ext uri="{FF2B5EF4-FFF2-40B4-BE49-F238E27FC236}">
                <a16:creationId xmlns:a16="http://schemas.microsoft.com/office/drawing/2014/main" id="{76F43566-FB56-CD41-9FA3-E685ECB2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7614" y="140560"/>
            <a:ext cx="10649829" cy="40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EXAMPLE CHART</a:t>
            </a:r>
          </a:p>
        </p:txBody>
      </p:sp>
    </p:spTree>
    <p:extLst>
      <p:ext uri="{BB962C8B-B14F-4D97-AF65-F5344CB8AC3E}">
        <p14:creationId xmlns:p14="http://schemas.microsoft.com/office/powerpoint/2010/main" val="3929216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E584225-D027-4EA0-8CE6-C8ECD9D09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9413" y="3949526"/>
            <a:ext cx="1700712" cy="389907"/>
          </a:xfrm>
          <a:prstGeom prst="rect">
            <a:avLst/>
          </a:prstGeom>
        </p:spPr>
      </p:pic>
      <p:sp>
        <p:nvSpPr>
          <p:cNvPr id="27" name="Title 6">
            <a:extLst>
              <a:ext uri="{FF2B5EF4-FFF2-40B4-BE49-F238E27FC236}">
                <a16:creationId xmlns:a16="http://schemas.microsoft.com/office/drawing/2014/main" id="{1BDB82E4-E87F-4E8B-BDD9-304B5C55D2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219" y="1478289"/>
            <a:ext cx="10515058" cy="39202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cap="all" baseline="0">
                <a:solidFill>
                  <a:srgbClr val="DF1683"/>
                </a:solidFill>
                <a:latin typeface="+mj-lt"/>
              </a:defRPr>
            </a:lvl1pPr>
          </a:lstStyle>
          <a:p>
            <a:r>
              <a:rPr lang="en-US" dirty="0"/>
              <a:t>CONTACT US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8652D62D-1AE0-4794-8C5B-F53DD4B7C3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7619" y="3344253"/>
            <a:ext cx="2470257" cy="2989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0082CA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9AA5526-E6F0-4A35-A433-2941523ABB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7619" y="3999074"/>
            <a:ext cx="1918980" cy="4171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rgbClr val="0082CA"/>
                </a:solidFill>
                <a:latin typeface="Montserrat" panose="000005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Contact Name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6BA4021-8161-4D4E-AFD9-A825704029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00847" y="3344253"/>
            <a:ext cx="2373041" cy="2989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0082CA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C0E8238B-38AD-4881-A5FA-C0BF930303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4076" y="3344253"/>
            <a:ext cx="2939531" cy="2989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0082CA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918A0BCA-30B2-4936-94F3-2B87BB8307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7619" y="4555820"/>
            <a:ext cx="1918980" cy="4171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>
                <a:solidFill>
                  <a:srgbClr val="0082CA"/>
                </a:solidFill>
                <a:latin typeface="Montserrat" panose="000005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+0000 000 0000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B902413D-5C38-4288-9896-25E7449E38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0847" y="3999074"/>
            <a:ext cx="1918980" cy="4171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rgbClr val="0082CA"/>
                </a:solidFill>
                <a:latin typeface="Montserrat" panose="000005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Contact Name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295D943D-4693-4284-8448-1151B2F8ED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0847" y="4555820"/>
            <a:ext cx="1918980" cy="4171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>
                <a:solidFill>
                  <a:srgbClr val="0082CA"/>
                </a:solidFill>
                <a:latin typeface="Montserrat" panose="000005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+0000 000 0000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17C4D021-EC82-424E-8740-158F76876C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94075" y="3999074"/>
            <a:ext cx="1918980" cy="4171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rgbClr val="0082CA"/>
                </a:solidFill>
                <a:latin typeface="Montserrat" panose="000005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Contact Name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84361864-265D-4F6E-B991-4AA1CD5F4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94075" y="4555820"/>
            <a:ext cx="1918980" cy="4171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>
                <a:solidFill>
                  <a:srgbClr val="0082CA"/>
                </a:solidFill>
                <a:latin typeface="Montserrat" panose="000005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+0000 000 0000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049FC604-EECF-4DD8-A61C-62E2454132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42" y="-34432"/>
            <a:ext cx="12195459" cy="729882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HEADLINE TITLE</a:t>
            </a:r>
            <a:endParaRPr lang="en-GB" dirty="0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D7C2D5C9-00B8-4EA4-8FA4-EF25DCF89D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42" y="766040"/>
            <a:ext cx="12195459" cy="369332"/>
          </a:xfrm>
          <a:noFill/>
        </p:spPr>
        <p:txBody>
          <a:bodyPr wrap="square">
            <a:spAutoFit/>
          </a:bodyPr>
          <a:lstStyle>
            <a:lvl1pPr>
              <a:defRPr lang="en-GB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SUB-TITLE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78427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|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871979-EA18-4B1C-B1AC-BAA5C6499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2" y="-34432"/>
            <a:ext cx="12195459" cy="729882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HEADLINE TITLE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B4FC941-FA0D-42A8-8599-1818E39A54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2" y="766040"/>
            <a:ext cx="12195459" cy="369332"/>
          </a:xfrm>
          <a:noFill/>
        </p:spPr>
        <p:txBody>
          <a:bodyPr wrap="square">
            <a:spAutoFit/>
          </a:bodyPr>
          <a:lstStyle>
            <a:lvl1pPr>
              <a:defRPr lang="en-GB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SUB-TITLE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80300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| ECLS">
    <p:bg>
      <p:bgPr>
        <a:blipFill dpi="0" rotWithShape="1">
          <a:blip r:embed="rId2">
            <a:alphaModFix amt="8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7934E59-E25B-7047-B2C5-54DD4318E8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08" y="5994092"/>
            <a:ext cx="5133091" cy="29068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E4E12C9-C608-4203-872A-CAEDC03443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24" y="1271306"/>
            <a:ext cx="2314575" cy="2314575"/>
          </a:xfrm>
          <a:prstGeom prst="rect">
            <a:avLst/>
          </a:prstGeom>
        </p:spPr>
      </p:pic>
      <p:sp>
        <p:nvSpPr>
          <p:cNvPr id="6" name="Rectangle 24">
            <a:extLst>
              <a:ext uri="{FF2B5EF4-FFF2-40B4-BE49-F238E27FC236}">
                <a16:creationId xmlns:a16="http://schemas.microsoft.com/office/drawing/2014/main" id="{8A39FA16-6121-4397-8FEF-415D0183503A}"/>
              </a:ext>
            </a:extLst>
          </p:cNvPr>
          <p:cNvSpPr/>
          <p:nvPr userDrawn="1"/>
        </p:nvSpPr>
        <p:spPr>
          <a:xfrm rot="21119384">
            <a:off x="-233606" y="-849700"/>
            <a:ext cx="12420809" cy="2468036"/>
          </a:xfrm>
          <a:custGeom>
            <a:avLst/>
            <a:gdLst>
              <a:gd name="connsiteX0" fmla="*/ 0 w 12868496"/>
              <a:gd name="connsiteY0" fmla="*/ 0 h 2447915"/>
              <a:gd name="connsiteX1" fmla="*/ 12868496 w 12868496"/>
              <a:gd name="connsiteY1" fmla="*/ 0 h 2447915"/>
              <a:gd name="connsiteX2" fmla="*/ 12868496 w 12868496"/>
              <a:gd name="connsiteY2" fmla="*/ 2447915 h 2447915"/>
              <a:gd name="connsiteX3" fmla="*/ 0 w 12868496"/>
              <a:gd name="connsiteY3" fmla="*/ 2447915 h 2447915"/>
              <a:gd name="connsiteX4" fmla="*/ 0 w 12868496"/>
              <a:gd name="connsiteY4" fmla="*/ 0 h 2447915"/>
              <a:gd name="connsiteX0" fmla="*/ 0 w 12868496"/>
              <a:gd name="connsiteY0" fmla="*/ 0 h 2537268"/>
              <a:gd name="connsiteX1" fmla="*/ 12868496 w 12868496"/>
              <a:gd name="connsiteY1" fmla="*/ 0 h 2537268"/>
              <a:gd name="connsiteX2" fmla="*/ 12868496 w 12868496"/>
              <a:gd name="connsiteY2" fmla="*/ 2447915 h 2537268"/>
              <a:gd name="connsiteX3" fmla="*/ 429893 w 12868496"/>
              <a:gd name="connsiteY3" fmla="*/ 2537268 h 2537268"/>
              <a:gd name="connsiteX4" fmla="*/ 0 w 12868496"/>
              <a:gd name="connsiteY4" fmla="*/ 0 h 2537268"/>
              <a:gd name="connsiteX0" fmla="*/ 368837 w 12438603"/>
              <a:gd name="connsiteY0" fmla="*/ 612582 h 2537268"/>
              <a:gd name="connsiteX1" fmla="*/ 12438603 w 12438603"/>
              <a:gd name="connsiteY1" fmla="*/ 0 h 2537268"/>
              <a:gd name="connsiteX2" fmla="*/ 12438603 w 12438603"/>
              <a:gd name="connsiteY2" fmla="*/ 2447915 h 2537268"/>
              <a:gd name="connsiteX3" fmla="*/ 0 w 12438603"/>
              <a:gd name="connsiteY3" fmla="*/ 2537268 h 2537268"/>
              <a:gd name="connsiteX4" fmla="*/ 368837 w 12438603"/>
              <a:gd name="connsiteY4" fmla="*/ 612582 h 2537268"/>
              <a:gd name="connsiteX0" fmla="*/ 383778 w 12438603"/>
              <a:gd name="connsiteY0" fmla="*/ 27935 h 2537268"/>
              <a:gd name="connsiteX1" fmla="*/ 12438603 w 12438603"/>
              <a:gd name="connsiteY1" fmla="*/ 0 h 2537268"/>
              <a:gd name="connsiteX2" fmla="*/ 12438603 w 12438603"/>
              <a:gd name="connsiteY2" fmla="*/ 2447915 h 2537268"/>
              <a:gd name="connsiteX3" fmla="*/ 0 w 12438603"/>
              <a:gd name="connsiteY3" fmla="*/ 2537268 h 2537268"/>
              <a:gd name="connsiteX4" fmla="*/ 383778 w 12438603"/>
              <a:gd name="connsiteY4" fmla="*/ 27935 h 2537268"/>
              <a:gd name="connsiteX0" fmla="*/ 364914 w 12419739"/>
              <a:gd name="connsiteY0" fmla="*/ 27935 h 2539924"/>
              <a:gd name="connsiteX1" fmla="*/ 12419739 w 12419739"/>
              <a:gd name="connsiteY1" fmla="*/ 0 h 2539924"/>
              <a:gd name="connsiteX2" fmla="*/ 12419739 w 12419739"/>
              <a:gd name="connsiteY2" fmla="*/ 2447915 h 2539924"/>
              <a:gd name="connsiteX3" fmla="*/ 0 w 12419739"/>
              <a:gd name="connsiteY3" fmla="*/ 2539924 h 2539924"/>
              <a:gd name="connsiteX4" fmla="*/ 364914 w 12419739"/>
              <a:gd name="connsiteY4" fmla="*/ 27935 h 2539924"/>
              <a:gd name="connsiteX0" fmla="*/ 364914 w 12419739"/>
              <a:gd name="connsiteY0" fmla="*/ 27935 h 2539924"/>
              <a:gd name="connsiteX1" fmla="*/ 12419739 w 12419739"/>
              <a:gd name="connsiteY1" fmla="*/ 0 h 2539924"/>
              <a:gd name="connsiteX2" fmla="*/ 12349411 w 12419739"/>
              <a:gd name="connsiteY2" fmla="*/ 2438018 h 2539924"/>
              <a:gd name="connsiteX3" fmla="*/ 0 w 12419739"/>
              <a:gd name="connsiteY3" fmla="*/ 2539924 h 2539924"/>
              <a:gd name="connsiteX4" fmla="*/ 364914 w 12419739"/>
              <a:gd name="connsiteY4" fmla="*/ 27935 h 2539924"/>
              <a:gd name="connsiteX0" fmla="*/ 364914 w 12387988"/>
              <a:gd name="connsiteY0" fmla="*/ 0 h 2511989"/>
              <a:gd name="connsiteX1" fmla="*/ 12387988 w 12387988"/>
              <a:gd name="connsiteY1" fmla="*/ 1599253 h 2511989"/>
              <a:gd name="connsiteX2" fmla="*/ 12349411 w 12387988"/>
              <a:gd name="connsiteY2" fmla="*/ 2410083 h 2511989"/>
              <a:gd name="connsiteX3" fmla="*/ 0 w 12387988"/>
              <a:gd name="connsiteY3" fmla="*/ 2511989 h 2511989"/>
              <a:gd name="connsiteX4" fmla="*/ 364914 w 12387988"/>
              <a:gd name="connsiteY4" fmla="*/ 0 h 2511989"/>
              <a:gd name="connsiteX0" fmla="*/ 364914 w 12426995"/>
              <a:gd name="connsiteY0" fmla="*/ 0 h 2511989"/>
              <a:gd name="connsiteX1" fmla="*/ 12426995 w 12426995"/>
              <a:gd name="connsiteY1" fmla="*/ 1640602 h 2511989"/>
              <a:gd name="connsiteX2" fmla="*/ 12349411 w 12426995"/>
              <a:gd name="connsiteY2" fmla="*/ 2410083 h 2511989"/>
              <a:gd name="connsiteX3" fmla="*/ 0 w 12426995"/>
              <a:gd name="connsiteY3" fmla="*/ 2511989 h 2511989"/>
              <a:gd name="connsiteX4" fmla="*/ 364914 w 12426995"/>
              <a:gd name="connsiteY4" fmla="*/ 0 h 2511989"/>
              <a:gd name="connsiteX0" fmla="*/ 364914 w 12426995"/>
              <a:gd name="connsiteY0" fmla="*/ 0 h 2511989"/>
              <a:gd name="connsiteX1" fmla="*/ 12426995 w 12426995"/>
              <a:gd name="connsiteY1" fmla="*/ 1640602 h 2511989"/>
              <a:gd name="connsiteX2" fmla="*/ 12338146 w 12426995"/>
              <a:gd name="connsiteY2" fmla="*/ 2426428 h 2511989"/>
              <a:gd name="connsiteX3" fmla="*/ 0 w 12426995"/>
              <a:gd name="connsiteY3" fmla="*/ 2511989 h 2511989"/>
              <a:gd name="connsiteX4" fmla="*/ 364914 w 12426995"/>
              <a:gd name="connsiteY4" fmla="*/ 0 h 2511989"/>
              <a:gd name="connsiteX0" fmla="*/ 364914 w 12426995"/>
              <a:gd name="connsiteY0" fmla="*/ 0 h 2511989"/>
              <a:gd name="connsiteX1" fmla="*/ 12426995 w 12426995"/>
              <a:gd name="connsiteY1" fmla="*/ 1640602 h 2511989"/>
              <a:gd name="connsiteX2" fmla="*/ 12310536 w 12426995"/>
              <a:gd name="connsiteY2" fmla="*/ 2431507 h 2511989"/>
              <a:gd name="connsiteX3" fmla="*/ 0 w 12426995"/>
              <a:gd name="connsiteY3" fmla="*/ 2511989 h 2511989"/>
              <a:gd name="connsiteX4" fmla="*/ 364914 w 12426995"/>
              <a:gd name="connsiteY4" fmla="*/ 0 h 2511989"/>
              <a:gd name="connsiteX0" fmla="*/ 330986 w 12393067"/>
              <a:gd name="connsiteY0" fmla="*/ 0 h 2525729"/>
              <a:gd name="connsiteX1" fmla="*/ 12393067 w 12393067"/>
              <a:gd name="connsiteY1" fmla="*/ 1640602 h 2525729"/>
              <a:gd name="connsiteX2" fmla="*/ 12276608 w 12393067"/>
              <a:gd name="connsiteY2" fmla="*/ 2431507 h 2525729"/>
              <a:gd name="connsiteX3" fmla="*/ 0 w 12393067"/>
              <a:gd name="connsiteY3" fmla="*/ 2525729 h 2525729"/>
              <a:gd name="connsiteX4" fmla="*/ 330986 w 12393067"/>
              <a:gd name="connsiteY4" fmla="*/ 0 h 2525729"/>
              <a:gd name="connsiteX0" fmla="*/ 366151 w 12428232"/>
              <a:gd name="connsiteY0" fmla="*/ 0 h 2520781"/>
              <a:gd name="connsiteX1" fmla="*/ 12428232 w 12428232"/>
              <a:gd name="connsiteY1" fmla="*/ 1640602 h 2520781"/>
              <a:gd name="connsiteX2" fmla="*/ 12311773 w 12428232"/>
              <a:gd name="connsiteY2" fmla="*/ 2431507 h 2520781"/>
              <a:gd name="connsiteX3" fmla="*/ 0 w 12428232"/>
              <a:gd name="connsiteY3" fmla="*/ 2520781 h 2520781"/>
              <a:gd name="connsiteX4" fmla="*/ 366151 w 12428232"/>
              <a:gd name="connsiteY4" fmla="*/ 0 h 2520781"/>
              <a:gd name="connsiteX0" fmla="*/ 342383 w 12404464"/>
              <a:gd name="connsiteY0" fmla="*/ 0 h 2479301"/>
              <a:gd name="connsiteX1" fmla="*/ 12404464 w 12404464"/>
              <a:gd name="connsiteY1" fmla="*/ 1640602 h 2479301"/>
              <a:gd name="connsiteX2" fmla="*/ 12288005 w 12404464"/>
              <a:gd name="connsiteY2" fmla="*/ 2431507 h 2479301"/>
              <a:gd name="connsiteX3" fmla="*/ 0 w 12404464"/>
              <a:gd name="connsiteY3" fmla="*/ 2479301 h 2479301"/>
              <a:gd name="connsiteX4" fmla="*/ 342383 w 12404464"/>
              <a:gd name="connsiteY4" fmla="*/ 0 h 2479301"/>
              <a:gd name="connsiteX0" fmla="*/ 358728 w 12420809"/>
              <a:gd name="connsiteY0" fmla="*/ 0 h 2468036"/>
              <a:gd name="connsiteX1" fmla="*/ 12420809 w 12420809"/>
              <a:gd name="connsiteY1" fmla="*/ 1640602 h 2468036"/>
              <a:gd name="connsiteX2" fmla="*/ 12304350 w 12420809"/>
              <a:gd name="connsiteY2" fmla="*/ 2431507 h 2468036"/>
              <a:gd name="connsiteX3" fmla="*/ 0 w 12420809"/>
              <a:gd name="connsiteY3" fmla="*/ 2468036 h 2468036"/>
              <a:gd name="connsiteX4" fmla="*/ 358728 w 12420809"/>
              <a:gd name="connsiteY4" fmla="*/ 0 h 2468036"/>
              <a:gd name="connsiteX0" fmla="*/ 358728 w 12420809"/>
              <a:gd name="connsiteY0" fmla="*/ 0 h 2468036"/>
              <a:gd name="connsiteX1" fmla="*/ 12420809 w 12420809"/>
              <a:gd name="connsiteY1" fmla="*/ 1640602 h 2468036"/>
              <a:gd name="connsiteX2" fmla="*/ 12330723 w 12420809"/>
              <a:gd name="connsiteY2" fmla="*/ 2435218 h 2468036"/>
              <a:gd name="connsiteX3" fmla="*/ 0 w 12420809"/>
              <a:gd name="connsiteY3" fmla="*/ 2468036 h 2468036"/>
              <a:gd name="connsiteX4" fmla="*/ 358728 w 12420809"/>
              <a:gd name="connsiteY4" fmla="*/ 0 h 2468036"/>
              <a:gd name="connsiteX0" fmla="*/ 358728 w 12420809"/>
              <a:gd name="connsiteY0" fmla="*/ 0 h 2468036"/>
              <a:gd name="connsiteX1" fmla="*/ 12420809 w 12420809"/>
              <a:gd name="connsiteY1" fmla="*/ 1640602 h 2468036"/>
              <a:gd name="connsiteX2" fmla="*/ 12304350 w 12420809"/>
              <a:gd name="connsiteY2" fmla="*/ 2431507 h 2468036"/>
              <a:gd name="connsiteX3" fmla="*/ 0 w 12420809"/>
              <a:gd name="connsiteY3" fmla="*/ 2468036 h 2468036"/>
              <a:gd name="connsiteX4" fmla="*/ 358728 w 12420809"/>
              <a:gd name="connsiteY4" fmla="*/ 0 h 2468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20809" h="2468036">
                <a:moveTo>
                  <a:pt x="358728" y="0"/>
                </a:moveTo>
                <a:lnTo>
                  <a:pt x="12420809" y="1640602"/>
                </a:lnTo>
                <a:lnTo>
                  <a:pt x="12304350" y="2431507"/>
                </a:lnTo>
                <a:lnTo>
                  <a:pt x="0" y="2468036"/>
                </a:lnTo>
                <a:lnTo>
                  <a:pt x="358728" y="0"/>
                </a:lnTo>
                <a:close/>
              </a:path>
            </a:pathLst>
          </a:custGeom>
          <a:gradFill>
            <a:gsLst>
              <a:gs pos="0">
                <a:srgbClr val="0071C0"/>
              </a:gs>
              <a:gs pos="100000">
                <a:srgbClr val="D10071"/>
              </a:gs>
            </a:gsLst>
            <a:lin ang="0" scaled="0"/>
          </a:gradFill>
          <a:ln>
            <a:solidFill>
              <a:schemeClr val="accent1">
                <a:shade val="50000"/>
                <a:alpha val="86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1A86AD0-38F3-4EAE-8DB7-ABF549BFE6E1}"/>
              </a:ext>
            </a:extLst>
          </p:cNvPr>
          <p:cNvSpPr/>
          <p:nvPr userDrawn="1"/>
        </p:nvSpPr>
        <p:spPr>
          <a:xfrm>
            <a:off x="5976798" y="3943350"/>
            <a:ext cx="6305550" cy="2914650"/>
          </a:xfrm>
          <a:prstGeom prst="triangle">
            <a:avLst>
              <a:gd name="adj" fmla="val 98489"/>
            </a:avLst>
          </a:prstGeom>
          <a:gradFill>
            <a:gsLst>
              <a:gs pos="0">
                <a:srgbClr val="0071C0"/>
              </a:gs>
              <a:gs pos="100000">
                <a:srgbClr val="D10071"/>
              </a:gs>
            </a:gsLst>
            <a:lin ang="0" scaled="0"/>
          </a:gradFill>
          <a:ln>
            <a:solidFill>
              <a:schemeClr val="accent1">
                <a:shade val="50000"/>
                <a:alpha val="86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83BC063-C630-47E8-B007-E16EF3405F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-16648"/>
            <a:ext cx="9713167" cy="1043015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MAIN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6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 Layout">
    <p:bg>
      <p:bgPr>
        <a:blipFill dpi="0" rotWithShape="1">
          <a:blip r:embed="rId2">
            <a:alphaModFix amt="1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ACF3E5-97C3-4A69-BE78-80B7CA03E1BE}"/>
              </a:ext>
            </a:extLst>
          </p:cNvPr>
          <p:cNvSpPr txBox="1"/>
          <p:nvPr userDrawn="1"/>
        </p:nvSpPr>
        <p:spPr>
          <a:xfrm>
            <a:off x="0" y="6316309"/>
            <a:ext cx="1219768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endParaRPr lang="en-GB" sz="1600" b="1" i="1" dirty="0">
              <a:solidFill>
                <a:schemeClr val="bg1"/>
              </a:solidFill>
              <a:effectLst/>
              <a:latin typeface="Brush Script MT" panose="03060802040406070304" pitchFamily="66" charset="0"/>
              <a:ea typeface="Times New Roman" panose="02020603050405020304" pitchFamily="18" charset="0"/>
              <a:cs typeface="Montserrat" panose="00000500000000000000" pitchFamily="2" charset="0"/>
            </a:endParaRPr>
          </a:p>
          <a:p>
            <a:pPr algn="ctr"/>
            <a:endParaRPr lang="en-GB" sz="1600" b="1" i="1" dirty="0">
              <a:solidFill>
                <a:schemeClr val="bg1"/>
              </a:solidFill>
            </a:endParaRPr>
          </a:p>
        </p:txBody>
      </p:sp>
      <p:sp>
        <p:nvSpPr>
          <p:cNvPr id="5" name="Triangle 5">
            <a:extLst>
              <a:ext uri="{FF2B5EF4-FFF2-40B4-BE49-F238E27FC236}">
                <a16:creationId xmlns:a16="http://schemas.microsoft.com/office/drawing/2014/main" id="{EC14C0BC-A4A4-4456-8041-DE0B3BCC9F74}"/>
              </a:ext>
            </a:extLst>
          </p:cNvPr>
          <p:cNvSpPr/>
          <p:nvPr userDrawn="1"/>
        </p:nvSpPr>
        <p:spPr>
          <a:xfrm rot="16200000">
            <a:off x="11729438" y="6356569"/>
            <a:ext cx="498809" cy="433233"/>
          </a:xfrm>
          <a:prstGeom prst="triangle">
            <a:avLst/>
          </a:prstGeom>
          <a:solidFill>
            <a:srgbClr val="DF1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21C3B-44DE-49C3-82EC-8BE43627A896}"/>
              </a:ext>
            </a:extLst>
          </p:cNvPr>
          <p:cNvSpPr txBox="1"/>
          <p:nvPr userDrawn="1"/>
        </p:nvSpPr>
        <p:spPr>
          <a:xfrm>
            <a:off x="9161756" y="6465463"/>
            <a:ext cx="27273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© Essential Canine Life Skills Ltd. All rights reserved.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5EE04-D935-4658-8A14-02410458584C}"/>
              </a:ext>
            </a:extLst>
          </p:cNvPr>
          <p:cNvSpPr txBox="1"/>
          <p:nvPr userDrawn="1"/>
        </p:nvSpPr>
        <p:spPr>
          <a:xfrm>
            <a:off x="11817715" y="6465463"/>
            <a:ext cx="4332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4440825-BB03-4D05-873F-7B3D4F089DDB}" type="slidenum">
              <a:rPr lang="en-GB" sz="900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en-GB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A75AF75-4B6A-4C66-BDC6-7BB6E54CB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6" y="6360285"/>
            <a:ext cx="923278" cy="4405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1BD367-AD59-4782-AF9C-7ECB79896047}"/>
              </a:ext>
            </a:extLst>
          </p:cNvPr>
          <p:cNvSpPr txBox="1"/>
          <p:nvPr userDrawn="1"/>
        </p:nvSpPr>
        <p:spPr>
          <a:xfrm>
            <a:off x="3897297" y="6360925"/>
            <a:ext cx="341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Brush Script MT" panose="03060802040406070304" pitchFamily="66" charset="0"/>
              </a:rPr>
              <a:t>‘More than just a Dog Trainer’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E9AD0D0-F848-45C3-BDF1-7F47C39E11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2" y="-34432"/>
            <a:ext cx="12195459" cy="729882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HEADLINE TITLE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77DB98A-3006-4E4E-A950-C939779581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2" y="766040"/>
            <a:ext cx="12195459" cy="369332"/>
          </a:xfrm>
          <a:noFill/>
        </p:spPr>
        <p:txBody>
          <a:bodyPr wrap="square">
            <a:spAutoFit/>
          </a:bodyPr>
          <a:lstStyle>
            <a:lvl1pPr>
              <a:defRPr lang="en-GB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SUB-TITLE 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A456380-2CE1-4F39-9942-DD23FFBFE0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562" y="1987852"/>
            <a:ext cx="11381664" cy="3699474"/>
          </a:xfrm>
          <a:noFill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GB" dirty="0"/>
              <a:t>Text goes here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02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 Layout">
    <p:bg>
      <p:bgPr>
        <a:blipFill dpi="0" rotWithShape="1">
          <a:blip r:embed="rId2">
            <a:alphaModFix amt="16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ACF3E5-97C3-4A69-BE78-80B7CA03E1BE}"/>
              </a:ext>
            </a:extLst>
          </p:cNvPr>
          <p:cNvSpPr txBox="1"/>
          <p:nvPr userDrawn="1"/>
        </p:nvSpPr>
        <p:spPr>
          <a:xfrm>
            <a:off x="0" y="6316309"/>
            <a:ext cx="1219768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endParaRPr lang="en-GB" sz="1600" b="1" i="1" dirty="0">
              <a:solidFill>
                <a:schemeClr val="bg1"/>
              </a:solidFill>
              <a:effectLst/>
              <a:latin typeface="Brush Script MT" panose="03060802040406070304" pitchFamily="66" charset="0"/>
              <a:ea typeface="Times New Roman" panose="02020603050405020304" pitchFamily="18" charset="0"/>
              <a:cs typeface="Montserrat" panose="00000500000000000000" pitchFamily="2" charset="0"/>
            </a:endParaRPr>
          </a:p>
          <a:p>
            <a:pPr algn="ctr"/>
            <a:endParaRPr lang="en-GB" sz="1600" b="1" i="1" dirty="0">
              <a:solidFill>
                <a:schemeClr val="bg1"/>
              </a:solidFill>
            </a:endParaRPr>
          </a:p>
        </p:txBody>
      </p:sp>
      <p:sp>
        <p:nvSpPr>
          <p:cNvPr id="5" name="Triangle 5">
            <a:extLst>
              <a:ext uri="{FF2B5EF4-FFF2-40B4-BE49-F238E27FC236}">
                <a16:creationId xmlns:a16="http://schemas.microsoft.com/office/drawing/2014/main" id="{EC14C0BC-A4A4-4456-8041-DE0B3BCC9F74}"/>
              </a:ext>
            </a:extLst>
          </p:cNvPr>
          <p:cNvSpPr/>
          <p:nvPr userDrawn="1"/>
        </p:nvSpPr>
        <p:spPr>
          <a:xfrm rot="16200000">
            <a:off x="11729438" y="6356569"/>
            <a:ext cx="498809" cy="433233"/>
          </a:xfrm>
          <a:prstGeom prst="triangle">
            <a:avLst/>
          </a:prstGeom>
          <a:solidFill>
            <a:srgbClr val="DF1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21C3B-44DE-49C3-82EC-8BE43627A896}"/>
              </a:ext>
            </a:extLst>
          </p:cNvPr>
          <p:cNvSpPr txBox="1"/>
          <p:nvPr userDrawn="1"/>
        </p:nvSpPr>
        <p:spPr>
          <a:xfrm>
            <a:off x="9161756" y="6465463"/>
            <a:ext cx="27273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© Essential Canine Life Skills Ltd. All rights reserved.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5EE04-D935-4658-8A14-02410458584C}"/>
              </a:ext>
            </a:extLst>
          </p:cNvPr>
          <p:cNvSpPr txBox="1"/>
          <p:nvPr userDrawn="1"/>
        </p:nvSpPr>
        <p:spPr>
          <a:xfrm>
            <a:off x="11817715" y="6465463"/>
            <a:ext cx="4332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4440825-BB03-4D05-873F-7B3D4F089DDB}" type="slidenum">
              <a:rPr lang="en-GB" sz="900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en-GB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A75AF75-4B6A-4C66-BDC6-7BB6E54CB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6" y="6360285"/>
            <a:ext cx="923278" cy="4405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1BD367-AD59-4782-AF9C-7ECB79896047}"/>
              </a:ext>
            </a:extLst>
          </p:cNvPr>
          <p:cNvSpPr txBox="1"/>
          <p:nvPr userDrawn="1"/>
        </p:nvSpPr>
        <p:spPr>
          <a:xfrm>
            <a:off x="3897297" y="6360925"/>
            <a:ext cx="341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Brush Script MT" panose="03060802040406070304" pitchFamily="66" charset="0"/>
              </a:rPr>
              <a:t>‘More than just a Dog Trainer’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AC49457-074C-4E94-A5EB-151B6ECF8A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2" y="-34432"/>
            <a:ext cx="12195459" cy="729882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HEADLINE TITLE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619B70E-838A-48F3-8FF1-9617A6699C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2" y="766040"/>
            <a:ext cx="12195459" cy="369332"/>
          </a:xfrm>
          <a:noFill/>
        </p:spPr>
        <p:txBody>
          <a:bodyPr wrap="square">
            <a:spAutoFit/>
          </a:bodyPr>
          <a:lstStyle>
            <a:lvl1pPr>
              <a:defRPr lang="en-GB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SUB-TITLE GOES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D6016AF-D3CC-4030-B8E3-7F9BAC15A0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562" y="2292652"/>
            <a:ext cx="11381664" cy="3699474"/>
          </a:xfrm>
          <a:noFill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GB" dirty="0"/>
              <a:t>Text goes here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039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 Layout">
    <p:bg>
      <p:bgPr>
        <a:blipFill dpi="0" rotWithShape="1">
          <a:blip r:embed="rId2">
            <a:alphaModFix amt="15000"/>
            <a:lum/>
          </a:blip>
          <a:srcRect/>
          <a:stretch>
            <a:fillRect l="-56000" r="-10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ACF3E5-97C3-4A69-BE78-80B7CA03E1BE}"/>
              </a:ext>
            </a:extLst>
          </p:cNvPr>
          <p:cNvSpPr txBox="1"/>
          <p:nvPr userDrawn="1"/>
        </p:nvSpPr>
        <p:spPr>
          <a:xfrm>
            <a:off x="0" y="6316309"/>
            <a:ext cx="1219768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endParaRPr lang="en-GB" sz="1600" b="1" i="1" dirty="0">
              <a:solidFill>
                <a:schemeClr val="bg1"/>
              </a:solidFill>
              <a:effectLst/>
              <a:latin typeface="Brush Script MT" panose="03060802040406070304" pitchFamily="66" charset="0"/>
              <a:ea typeface="Times New Roman" panose="02020603050405020304" pitchFamily="18" charset="0"/>
              <a:cs typeface="Montserrat" panose="00000500000000000000" pitchFamily="2" charset="0"/>
            </a:endParaRPr>
          </a:p>
          <a:p>
            <a:pPr algn="ctr"/>
            <a:endParaRPr lang="en-GB" sz="1600" b="1" i="1" dirty="0">
              <a:solidFill>
                <a:schemeClr val="bg1"/>
              </a:solidFill>
            </a:endParaRPr>
          </a:p>
        </p:txBody>
      </p:sp>
      <p:sp>
        <p:nvSpPr>
          <p:cNvPr id="5" name="Triangle 5">
            <a:extLst>
              <a:ext uri="{FF2B5EF4-FFF2-40B4-BE49-F238E27FC236}">
                <a16:creationId xmlns:a16="http://schemas.microsoft.com/office/drawing/2014/main" id="{EC14C0BC-A4A4-4456-8041-DE0B3BCC9F74}"/>
              </a:ext>
            </a:extLst>
          </p:cNvPr>
          <p:cNvSpPr/>
          <p:nvPr userDrawn="1"/>
        </p:nvSpPr>
        <p:spPr>
          <a:xfrm rot="16200000">
            <a:off x="11729438" y="6356569"/>
            <a:ext cx="498809" cy="433233"/>
          </a:xfrm>
          <a:prstGeom prst="triangle">
            <a:avLst/>
          </a:prstGeom>
          <a:solidFill>
            <a:srgbClr val="DF1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21C3B-44DE-49C3-82EC-8BE43627A896}"/>
              </a:ext>
            </a:extLst>
          </p:cNvPr>
          <p:cNvSpPr txBox="1"/>
          <p:nvPr userDrawn="1"/>
        </p:nvSpPr>
        <p:spPr>
          <a:xfrm>
            <a:off x="9161756" y="6465463"/>
            <a:ext cx="27273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© Essential Canine Life Skills Ltd. All rights reserved.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5EE04-D935-4658-8A14-02410458584C}"/>
              </a:ext>
            </a:extLst>
          </p:cNvPr>
          <p:cNvSpPr txBox="1"/>
          <p:nvPr userDrawn="1"/>
        </p:nvSpPr>
        <p:spPr>
          <a:xfrm>
            <a:off x="11817715" y="6465463"/>
            <a:ext cx="4332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4440825-BB03-4D05-873F-7B3D4F089DDB}" type="slidenum">
              <a:rPr lang="en-GB" sz="900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en-GB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A75AF75-4B6A-4C66-BDC6-7BB6E54CB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6" y="6360285"/>
            <a:ext cx="923278" cy="4405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1BD367-AD59-4782-AF9C-7ECB79896047}"/>
              </a:ext>
            </a:extLst>
          </p:cNvPr>
          <p:cNvSpPr txBox="1"/>
          <p:nvPr userDrawn="1"/>
        </p:nvSpPr>
        <p:spPr>
          <a:xfrm>
            <a:off x="3897297" y="6360925"/>
            <a:ext cx="341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Brush Script MT" panose="03060802040406070304" pitchFamily="66" charset="0"/>
              </a:rPr>
              <a:t>‘More than just a Dog Trainer’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2ED1E11-327B-493B-8012-22C1910EF9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2" y="-34432"/>
            <a:ext cx="12195459" cy="729882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HEADLINE TITLE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D698C66-3D28-4ABC-B3A7-21EDB14AA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2" y="766040"/>
            <a:ext cx="12195459" cy="369332"/>
          </a:xfrm>
          <a:noFill/>
        </p:spPr>
        <p:txBody>
          <a:bodyPr wrap="square">
            <a:spAutoFit/>
          </a:bodyPr>
          <a:lstStyle>
            <a:lvl1pPr>
              <a:defRPr lang="en-GB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SUB-TITLE GOES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6CFBD1F-48CC-45D9-9A7C-8D4138898F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9350" y="1205963"/>
            <a:ext cx="5659720" cy="4670424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GB" dirty="0"/>
              <a:t>Text goes here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1619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ank Layout">
    <p:bg>
      <p:bgPr>
        <a:blipFill dpi="0" rotWithShape="1">
          <a:blip r:embed="rId2">
            <a:alphaModFix amt="1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ACF3E5-97C3-4A69-BE78-80B7CA03E1BE}"/>
              </a:ext>
            </a:extLst>
          </p:cNvPr>
          <p:cNvSpPr txBox="1"/>
          <p:nvPr userDrawn="1"/>
        </p:nvSpPr>
        <p:spPr>
          <a:xfrm>
            <a:off x="0" y="6316309"/>
            <a:ext cx="1219768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endParaRPr lang="en-GB" sz="1600" b="1" i="1" dirty="0">
              <a:solidFill>
                <a:schemeClr val="bg1"/>
              </a:solidFill>
              <a:effectLst/>
              <a:latin typeface="Brush Script MT" panose="03060802040406070304" pitchFamily="66" charset="0"/>
              <a:ea typeface="Times New Roman" panose="02020603050405020304" pitchFamily="18" charset="0"/>
              <a:cs typeface="Montserrat" panose="00000500000000000000" pitchFamily="2" charset="0"/>
            </a:endParaRPr>
          </a:p>
          <a:p>
            <a:pPr algn="ctr"/>
            <a:endParaRPr lang="en-GB" sz="1600" b="1" i="1" dirty="0">
              <a:solidFill>
                <a:schemeClr val="bg1"/>
              </a:solidFill>
            </a:endParaRPr>
          </a:p>
        </p:txBody>
      </p:sp>
      <p:sp>
        <p:nvSpPr>
          <p:cNvPr id="5" name="Triangle 5">
            <a:extLst>
              <a:ext uri="{FF2B5EF4-FFF2-40B4-BE49-F238E27FC236}">
                <a16:creationId xmlns:a16="http://schemas.microsoft.com/office/drawing/2014/main" id="{EC14C0BC-A4A4-4456-8041-DE0B3BCC9F74}"/>
              </a:ext>
            </a:extLst>
          </p:cNvPr>
          <p:cNvSpPr/>
          <p:nvPr userDrawn="1"/>
        </p:nvSpPr>
        <p:spPr>
          <a:xfrm rot="16200000">
            <a:off x="11729438" y="6356569"/>
            <a:ext cx="498809" cy="433233"/>
          </a:xfrm>
          <a:prstGeom prst="triangle">
            <a:avLst/>
          </a:prstGeom>
          <a:solidFill>
            <a:srgbClr val="DF1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21C3B-44DE-49C3-82EC-8BE43627A896}"/>
              </a:ext>
            </a:extLst>
          </p:cNvPr>
          <p:cNvSpPr txBox="1"/>
          <p:nvPr userDrawn="1"/>
        </p:nvSpPr>
        <p:spPr>
          <a:xfrm>
            <a:off x="9161756" y="6465463"/>
            <a:ext cx="27273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© Essential Canine Life Skills Ltd. All rights reserved.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5EE04-D935-4658-8A14-02410458584C}"/>
              </a:ext>
            </a:extLst>
          </p:cNvPr>
          <p:cNvSpPr txBox="1"/>
          <p:nvPr userDrawn="1"/>
        </p:nvSpPr>
        <p:spPr>
          <a:xfrm>
            <a:off x="11817715" y="6465463"/>
            <a:ext cx="4332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4440825-BB03-4D05-873F-7B3D4F089DDB}" type="slidenum">
              <a:rPr lang="en-GB" sz="900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en-GB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A75AF75-4B6A-4C66-BDC6-7BB6E54CB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6" y="6360285"/>
            <a:ext cx="923278" cy="4405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1BD367-AD59-4782-AF9C-7ECB79896047}"/>
              </a:ext>
            </a:extLst>
          </p:cNvPr>
          <p:cNvSpPr txBox="1"/>
          <p:nvPr userDrawn="1"/>
        </p:nvSpPr>
        <p:spPr>
          <a:xfrm>
            <a:off x="3897297" y="6360925"/>
            <a:ext cx="341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Brush Script MT" panose="03060802040406070304" pitchFamily="66" charset="0"/>
              </a:rPr>
              <a:t>‘More than just a Dog Trainer’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33BA086-A2ED-4F1E-96EB-69DFA5A738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2" y="-34432"/>
            <a:ext cx="12195459" cy="729882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HEADLINE TITLE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18226C3-67BD-4D45-B3EC-DB114D5547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2" y="766040"/>
            <a:ext cx="12195459" cy="369332"/>
          </a:xfrm>
          <a:noFill/>
        </p:spPr>
        <p:txBody>
          <a:bodyPr wrap="square">
            <a:spAutoFit/>
          </a:bodyPr>
          <a:lstStyle>
            <a:lvl1pPr>
              <a:defRPr lang="en-GB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SUB-TITLE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1549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lank Layout">
    <p:bg>
      <p:bgPr>
        <a:blipFill dpi="0" rotWithShape="1">
          <a:blip r:embed="rId2">
            <a:alphaModFix amt="15000"/>
            <a:lum/>
          </a:blip>
          <a:srcRect/>
          <a:stretch>
            <a:fillRect l="-49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ACF3E5-97C3-4A69-BE78-80B7CA03E1BE}"/>
              </a:ext>
            </a:extLst>
          </p:cNvPr>
          <p:cNvSpPr txBox="1"/>
          <p:nvPr userDrawn="1"/>
        </p:nvSpPr>
        <p:spPr>
          <a:xfrm>
            <a:off x="0" y="6316309"/>
            <a:ext cx="1219768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endParaRPr lang="en-GB" sz="1600" b="1" i="1" dirty="0">
              <a:solidFill>
                <a:schemeClr val="bg1"/>
              </a:solidFill>
              <a:effectLst/>
              <a:latin typeface="Brush Script MT" panose="03060802040406070304" pitchFamily="66" charset="0"/>
              <a:ea typeface="Times New Roman" panose="02020603050405020304" pitchFamily="18" charset="0"/>
              <a:cs typeface="Montserrat" panose="00000500000000000000" pitchFamily="2" charset="0"/>
            </a:endParaRPr>
          </a:p>
          <a:p>
            <a:pPr algn="ctr"/>
            <a:endParaRPr lang="en-GB" sz="1600" b="1" i="1" dirty="0">
              <a:solidFill>
                <a:schemeClr val="bg1"/>
              </a:solidFill>
            </a:endParaRPr>
          </a:p>
        </p:txBody>
      </p:sp>
      <p:sp>
        <p:nvSpPr>
          <p:cNvPr id="5" name="Triangle 5">
            <a:extLst>
              <a:ext uri="{FF2B5EF4-FFF2-40B4-BE49-F238E27FC236}">
                <a16:creationId xmlns:a16="http://schemas.microsoft.com/office/drawing/2014/main" id="{EC14C0BC-A4A4-4456-8041-DE0B3BCC9F74}"/>
              </a:ext>
            </a:extLst>
          </p:cNvPr>
          <p:cNvSpPr/>
          <p:nvPr userDrawn="1"/>
        </p:nvSpPr>
        <p:spPr>
          <a:xfrm rot="16200000">
            <a:off x="11729438" y="6356569"/>
            <a:ext cx="498809" cy="433233"/>
          </a:xfrm>
          <a:prstGeom prst="triangle">
            <a:avLst/>
          </a:prstGeom>
          <a:solidFill>
            <a:srgbClr val="DF1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21C3B-44DE-49C3-82EC-8BE43627A896}"/>
              </a:ext>
            </a:extLst>
          </p:cNvPr>
          <p:cNvSpPr txBox="1"/>
          <p:nvPr userDrawn="1"/>
        </p:nvSpPr>
        <p:spPr>
          <a:xfrm>
            <a:off x="9161756" y="6465463"/>
            <a:ext cx="27273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© Essential Canine Life Skills Ltd. All rights reserved.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5EE04-D935-4658-8A14-02410458584C}"/>
              </a:ext>
            </a:extLst>
          </p:cNvPr>
          <p:cNvSpPr txBox="1"/>
          <p:nvPr userDrawn="1"/>
        </p:nvSpPr>
        <p:spPr>
          <a:xfrm>
            <a:off x="11817715" y="6465463"/>
            <a:ext cx="4332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4440825-BB03-4D05-873F-7B3D4F089DDB}" type="slidenum">
              <a:rPr lang="en-GB" sz="900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en-GB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A75AF75-4B6A-4C66-BDC6-7BB6E54CB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6" y="6360285"/>
            <a:ext cx="923278" cy="4405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1BD367-AD59-4782-AF9C-7ECB79896047}"/>
              </a:ext>
            </a:extLst>
          </p:cNvPr>
          <p:cNvSpPr txBox="1"/>
          <p:nvPr userDrawn="1"/>
        </p:nvSpPr>
        <p:spPr>
          <a:xfrm>
            <a:off x="3897297" y="6360925"/>
            <a:ext cx="341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Brush Script MT" panose="03060802040406070304" pitchFamily="66" charset="0"/>
              </a:rPr>
              <a:t>‘More than just a Dog Trainer’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AC12E9F-4670-4612-ADE0-FC8F3A09B1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2" y="-34432"/>
            <a:ext cx="12195459" cy="729882"/>
          </a:xfr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GB" sz="3200" dirty="0">
                <a:solidFill>
                  <a:schemeClr val="lt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 defTabSz="914262"/>
            <a:r>
              <a:rPr lang="en-US" dirty="0"/>
              <a:t>HEADLINE TITLE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7B1D5BE-834E-42CB-88B6-39B5551101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2" y="766040"/>
            <a:ext cx="12195459" cy="369332"/>
          </a:xfrm>
          <a:noFill/>
        </p:spPr>
        <p:txBody>
          <a:bodyPr wrap="square">
            <a:spAutoFit/>
          </a:bodyPr>
          <a:lstStyle>
            <a:lvl1pPr>
              <a:defRPr lang="en-GB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US" sz="20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SUB-TITLE GOES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CF1EB11-85B1-4195-BD0B-D004A9BF27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0474" y="1284525"/>
            <a:ext cx="4381501" cy="4741015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pPr lvl="0"/>
            <a:r>
              <a:rPr lang="en-GB" dirty="0"/>
              <a:t>Text goes here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3248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36C9D6B-3602-4348-BA50-60B55EC331DF}"/>
              </a:ext>
            </a:extLst>
          </p:cNvPr>
          <p:cNvSpPr txBox="1"/>
          <p:nvPr userDrawn="1"/>
        </p:nvSpPr>
        <p:spPr>
          <a:xfrm>
            <a:off x="0" y="6316309"/>
            <a:ext cx="1219768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endParaRPr lang="en-GB" sz="1600" b="1" i="1" dirty="0">
              <a:solidFill>
                <a:schemeClr val="bg1"/>
              </a:solidFill>
              <a:effectLst/>
              <a:latin typeface="Brush Script MT" panose="03060802040406070304" pitchFamily="66" charset="0"/>
              <a:ea typeface="Times New Roman" panose="02020603050405020304" pitchFamily="18" charset="0"/>
              <a:cs typeface="Montserrat" panose="00000500000000000000" pitchFamily="2" charset="0"/>
            </a:endParaRPr>
          </a:p>
          <a:p>
            <a:pPr algn="ctr"/>
            <a:endParaRPr lang="en-GB" sz="1600" b="1" i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FF3FEC-F1A6-41CB-BCD7-F3855B33019E}"/>
              </a:ext>
            </a:extLst>
          </p:cNvPr>
          <p:cNvSpPr txBox="1"/>
          <p:nvPr userDrawn="1"/>
        </p:nvSpPr>
        <p:spPr>
          <a:xfrm>
            <a:off x="9216400" y="6500974"/>
            <a:ext cx="26100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© Essential Canine Life Skills Ltd. All rights reserved.</a:t>
            </a:r>
          </a:p>
        </p:txBody>
      </p:sp>
      <p:sp>
        <p:nvSpPr>
          <p:cNvPr id="12" name="Triangle 5">
            <a:extLst>
              <a:ext uri="{FF2B5EF4-FFF2-40B4-BE49-F238E27FC236}">
                <a16:creationId xmlns:a16="http://schemas.microsoft.com/office/drawing/2014/main" id="{22829FCD-5BD7-4B0E-8FB5-716555D97EE2}"/>
              </a:ext>
            </a:extLst>
          </p:cNvPr>
          <p:cNvSpPr/>
          <p:nvPr userDrawn="1"/>
        </p:nvSpPr>
        <p:spPr>
          <a:xfrm rot="16200000">
            <a:off x="11729438" y="6392081"/>
            <a:ext cx="498809" cy="433233"/>
          </a:xfrm>
          <a:prstGeom prst="triangle">
            <a:avLst/>
          </a:prstGeom>
          <a:solidFill>
            <a:srgbClr val="DF1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D2B887-722F-4943-8C25-757C68534D37}"/>
              </a:ext>
            </a:extLst>
          </p:cNvPr>
          <p:cNvSpPr txBox="1"/>
          <p:nvPr userDrawn="1"/>
        </p:nvSpPr>
        <p:spPr>
          <a:xfrm>
            <a:off x="11826410" y="6500975"/>
            <a:ext cx="3712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4440825-BB03-4D05-873F-7B3D4F089DDB}" type="slidenum">
              <a:rPr lang="en-GB" sz="900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en-GB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6B7BF76-F6F7-492F-ABCC-DAEFD4D3891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4" y="6360285"/>
            <a:ext cx="923278" cy="4405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175423-912F-4847-A16F-BD88F50D592E}"/>
              </a:ext>
            </a:extLst>
          </p:cNvPr>
          <p:cNvSpPr txBox="1"/>
          <p:nvPr userDrawn="1"/>
        </p:nvSpPr>
        <p:spPr>
          <a:xfrm>
            <a:off x="3897297" y="6360925"/>
            <a:ext cx="341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Brush Script MT" panose="03060802040406070304" pitchFamily="66" charset="0"/>
              </a:rPr>
              <a:t>‘More than just a Dog Trainer’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FBB4214A-D163-418B-9EF2-F62F0C4B5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4" y="0"/>
            <a:ext cx="12186195" cy="662788"/>
          </a:xfrm>
          <a:prstGeom prst="rect">
            <a:avLst/>
          </a:prstGeom>
          <a:gradFill>
            <a:gsLst>
              <a:gs pos="0">
                <a:srgbClr val="0C71C3"/>
              </a:gs>
              <a:gs pos="100000">
                <a:srgbClr val="D00070"/>
              </a:gs>
            </a:gsLst>
            <a:lin ang="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Gotham Bold" pitchFamily="50" charset="0"/>
                <a:cs typeface="Gotham Bold" pitchFamily="50" charset="0"/>
              </a:rPr>
              <a:t>HEADLINE TITLE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E06F6B-BF36-4F8D-B2FB-BF7F2F08B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805" y="737865"/>
            <a:ext cx="961548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defTabSz="914262"/>
            <a:r>
              <a:rPr lang="en-US" sz="1800" dirty="0">
                <a:solidFill>
                  <a:srgbClr val="0082CA"/>
                </a:solidFill>
                <a:latin typeface="Gotham Bold" pitchFamily="50" charset="0"/>
                <a:cs typeface="Gotham Bold" pitchFamily="50" charset="0"/>
              </a:rPr>
              <a:t>SUB-TITLE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8336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80" r:id="rId2"/>
    <p:sldLayoutId id="2147483688" r:id="rId3"/>
    <p:sldLayoutId id="2147483788" r:id="rId4"/>
    <p:sldLayoutId id="2147483782" r:id="rId5"/>
    <p:sldLayoutId id="2147483784" r:id="rId6"/>
    <p:sldLayoutId id="2147483787" r:id="rId7"/>
    <p:sldLayoutId id="2147483785" r:id="rId8"/>
    <p:sldLayoutId id="2147483786" r:id="rId9"/>
    <p:sldLayoutId id="2147483781" r:id="rId10"/>
    <p:sldLayoutId id="2147483707" r:id="rId11"/>
    <p:sldLayoutId id="2147483764" r:id="rId12"/>
    <p:sldLayoutId id="2147483733" r:id="rId13"/>
    <p:sldLayoutId id="2147483721" r:id="rId14"/>
    <p:sldLayoutId id="2147483760" r:id="rId15"/>
    <p:sldLayoutId id="2147483699" r:id="rId16"/>
    <p:sldLayoutId id="2147483790" r:id="rId17"/>
    <p:sldLayoutId id="2147483706" r:id="rId18"/>
    <p:sldLayoutId id="2147483690" r:id="rId19"/>
    <p:sldLayoutId id="2147483691" r:id="rId20"/>
    <p:sldLayoutId id="2147483704" r:id="rId21"/>
  </p:sldLayoutIdLst>
  <p:hf hdr="0" ftr="0" dt="0"/>
  <p:txStyles>
    <p:titleStyle>
      <a:lvl1pPr algn="l" defTabSz="554401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554401" rtl="0" eaLnBrk="1" latinLnBrk="0" hangingPunct="1">
        <a:lnSpc>
          <a:spcPct val="90000"/>
        </a:lnSpc>
        <a:spcBef>
          <a:spcPts val="606"/>
        </a:spcBef>
        <a:buFont typeface="Arial" panose="020B0604020202020204" pitchFamily="34" charset="0"/>
        <a:buNone/>
        <a:defRPr lang="en-GB" sz="2400" kern="1200" dirty="0" smtClean="0">
          <a:solidFill>
            <a:srgbClr val="0082CA"/>
          </a:solidFill>
          <a:latin typeface="Gotham Bold" pitchFamily="50" charset="0"/>
          <a:ea typeface="+mn-ea"/>
          <a:cs typeface="Gotham Bold" pitchFamily="50" charset="0"/>
        </a:defRPr>
      </a:lvl1pPr>
      <a:lvl2pPr marL="415801" indent="-138600" algn="l" defTabSz="554401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001" indent="-138600" algn="l" defTabSz="554401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201" indent="-138600" algn="l" defTabSz="554401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402" indent="-138600" algn="l" defTabSz="554401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602" indent="-138600" algn="l" defTabSz="554401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1802" indent="-138600" algn="l" defTabSz="554401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003" indent="-138600" algn="l" defTabSz="554401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203" indent="-138600" algn="l" defTabSz="554401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4401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00" algn="l" defTabSz="554401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401" algn="l" defTabSz="554401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601" algn="l" defTabSz="554401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8801" algn="l" defTabSz="554401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002" algn="l" defTabSz="554401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202" algn="l" defTabSz="554401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403" algn="l" defTabSz="554401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7603" algn="l" defTabSz="554401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958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1B82B-36C5-4FED-BBA9-EEE37836A7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DCF04D-94F2-4294-AAAA-DD87D0E252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43C4BE4-B35B-4D30-BED1-A7C161B1F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93" y="1352108"/>
            <a:ext cx="1968144" cy="1968144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9017BC14-CA5E-4FA1-BAD6-78805DFFA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19" y="3435172"/>
            <a:ext cx="4460042" cy="21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45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CA9234-46E3-4752-9244-5890F80ED6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F905B-B8E3-40D8-A7DF-732C507C40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354587"/>
      </p:ext>
    </p:extLst>
  </p:cSld>
  <p:clrMapOvr>
    <a:masterClrMapping/>
  </p:clrMapOvr>
</p:sld>
</file>

<file path=ppt/theme/theme1.xml><?xml version="1.0" encoding="utf-8"?>
<a:theme xmlns:a="http://schemas.openxmlformats.org/drawingml/2006/main" name="ECLS Master">
  <a:themeElements>
    <a:clrScheme name="Advantage Go 1">
      <a:dk1>
        <a:srgbClr val="2C2D2B"/>
      </a:dk1>
      <a:lt1>
        <a:srgbClr val="FFFFFF"/>
      </a:lt1>
      <a:dk2>
        <a:srgbClr val="2C2D2B"/>
      </a:dk2>
      <a:lt2>
        <a:srgbClr val="FFFFFF"/>
      </a:lt2>
      <a:accent1>
        <a:srgbClr val="F38800"/>
      </a:accent1>
      <a:accent2>
        <a:srgbClr val="2F569D"/>
      </a:accent2>
      <a:accent3>
        <a:srgbClr val="DADA46"/>
      </a:accent3>
      <a:accent4>
        <a:srgbClr val="67AE9E"/>
      </a:accent4>
      <a:accent5>
        <a:srgbClr val="8A1C7C"/>
      </a:accent5>
      <a:accent6>
        <a:srgbClr val="2C2D2B"/>
      </a:accent6>
      <a:hlink>
        <a:srgbClr val="8A8A89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 algn="l">
          <a:defRPr sz="4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dvantageGo Powerpoint Master Template v3" id="{17E8E601-6739-4109-87CC-6693357CB581}" vid="{9951832C-9281-445E-90AE-AA10742DA0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F94F628E837047A650465E22B9BA73" ma:contentTypeVersion="6" ma:contentTypeDescription="Create a new document." ma:contentTypeScope="" ma:versionID="7ed71b58907cce0c51c2b4d688907d0e">
  <xsd:schema xmlns:xsd="http://www.w3.org/2001/XMLSchema" xmlns:xs="http://www.w3.org/2001/XMLSchema" xmlns:p="http://schemas.microsoft.com/office/2006/metadata/properties" xmlns:ns2="8c9862db-6119-4348-87f7-f17b7c7ca57c" xmlns:ns3="d50ff93b-6e90-47c4-8887-2b616bbc294e" targetNamespace="http://schemas.microsoft.com/office/2006/metadata/properties" ma:root="true" ma:fieldsID="920ef94c0edd98cedc5d6f5c86761a6c" ns2:_="" ns3:_="">
    <xsd:import namespace="8c9862db-6119-4348-87f7-f17b7c7ca57c"/>
    <xsd:import namespace="d50ff93b-6e90-47c4-8887-2b616bbc29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9862db-6119-4348-87f7-f17b7c7ca5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0ff93b-6e90-47c4-8887-2b616bbc294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E38ADB-732E-41B0-9DB0-2AF570DD34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9862db-6119-4348-87f7-f17b7c7ca57c"/>
    <ds:schemaRef ds:uri="d50ff93b-6e90-47c4-8887-2b616bbc2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4653E5-618E-4E35-A350-317C2D16FBF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7459C84-B61E-4D9D-88F6-8127C3919B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ECLS Powerpoint Master Template</Template>
  <TotalTime>6713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Brush Script MT</vt:lpstr>
      <vt:lpstr>Calibri</vt:lpstr>
      <vt:lpstr>Gotham Bold</vt:lpstr>
      <vt:lpstr>Montserrat</vt:lpstr>
      <vt:lpstr>Wingdings</vt:lpstr>
      <vt:lpstr>ECLS Master</vt:lpstr>
      <vt:lpstr>PowerPoint Presentation</vt:lpstr>
      <vt:lpstr>PowerPoint Presentation</vt:lpstr>
      <vt:lpstr>PowerPoint Presentation</vt:lpstr>
    </vt:vector>
  </TitlesOfParts>
  <Company>AdvantageGo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ASSETS</dc:title>
  <dc:creator>Amber Somers</dc:creator>
  <cp:lastModifiedBy>Amber Somers</cp:lastModifiedBy>
  <cp:revision>16</cp:revision>
  <dcterms:created xsi:type="dcterms:W3CDTF">2021-10-13T17:41:45Z</dcterms:created>
  <dcterms:modified xsi:type="dcterms:W3CDTF">2021-10-25T09:22:10Z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0x01010064F94F628E837047A650465E22B9BA73</vt:lpwstr>
  </property>
</Properties>
</file>